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1" r:id="rId4"/>
    <p:sldId id="262" r:id="rId5"/>
    <p:sldId id="260" r:id="rId6"/>
    <p:sldId id="258" r:id="rId7"/>
    <p:sldId id="263" r:id="rId8"/>
    <p:sldId id="259" r:id="rId9"/>
    <p:sldId id="264" r:id="rId10"/>
    <p:sldId id="265" r:id="rId11"/>
    <p:sldId id="266" r:id="rId12"/>
    <p:sldId id="269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0E288-C5A0-4B97-B7F8-F3F856987B0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CA13A52-84A6-4CFE-9736-648F10D74B3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uk-UA" sz="2400" b="1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Охорона здоров'я:</a:t>
          </a:r>
          <a:r>
            <a:rPr lang="uk-UA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фізичне, психічне, соціальне та духовне здоров'я</a:t>
          </a:r>
          <a:endParaRPr lang="uk-UA" sz="2400" dirty="0">
            <a:solidFill>
              <a:schemeClr val="accent5">
                <a:lumMod val="75000"/>
              </a:schemeClr>
            </a:solidFill>
          </a:endParaRPr>
        </a:p>
      </dgm:t>
    </dgm:pt>
    <dgm:pt modelId="{540A39CE-8361-4FFA-A343-486275899FDE}" type="parTrans" cxnId="{9CE5FDE3-AB16-4D2D-9711-7A49C6BDA67E}">
      <dgm:prSet/>
      <dgm:spPr/>
      <dgm:t>
        <a:bodyPr/>
        <a:lstStyle/>
        <a:p>
          <a:endParaRPr lang="uk-UA"/>
        </a:p>
      </dgm:t>
    </dgm:pt>
    <dgm:pt modelId="{85E75DD1-691E-4768-8A68-164FFC1B28A1}" type="sibTrans" cxnId="{9CE5FDE3-AB16-4D2D-9711-7A49C6BDA67E}">
      <dgm:prSet/>
      <dgm:spPr/>
      <dgm:t>
        <a:bodyPr/>
        <a:lstStyle/>
        <a:p>
          <a:endParaRPr lang="uk-UA"/>
        </a:p>
      </dgm:t>
    </dgm:pt>
    <dgm:pt modelId="{894681BD-B75E-4B90-BD58-6B3DC7388790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Безпека життєдіяльності:</a:t>
          </a:r>
          <a:r>
            <a:rPr lang="uk-UA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правила безпечної поведінки вдома, на вулиці, в інтернеті, домедична допомога, безпека в надзвичайних ситуаціях</a:t>
          </a:r>
          <a:endParaRPr lang="uk-UA" sz="2400" dirty="0">
            <a:solidFill>
              <a:srgbClr val="002060"/>
            </a:solidFill>
          </a:endParaRPr>
        </a:p>
      </dgm:t>
    </dgm:pt>
    <dgm:pt modelId="{8A0FE7B6-AE55-4D15-8C8B-63C7068CB6DD}" type="parTrans" cxnId="{41C27F57-29F1-43DD-BFDC-93E428FE96FB}">
      <dgm:prSet/>
      <dgm:spPr/>
      <dgm:t>
        <a:bodyPr/>
        <a:lstStyle/>
        <a:p>
          <a:endParaRPr lang="uk-UA"/>
        </a:p>
      </dgm:t>
    </dgm:pt>
    <dgm:pt modelId="{E5B5BF0D-F2BD-4890-976D-DCDDACE7B55D}" type="sibTrans" cxnId="{41C27F57-29F1-43DD-BFDC-93E428FE96FB}">
      <dgm:prSet/>
      <dgm:spPr/>
      <dgm:t>
        <a:bodyPr/>
        <a:lstStyle/>
        <a:p>
          <a:endParaRPr lang="uk-UA"/>
        </a:p>
      </dgm:t>
    </dgm:pt>
    <dgm:pt modelId="{9B36F0E0-3AFB-4975-8C8E-6A82E5F213FB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400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Добробут:</a:t>
          </a:r>
          <a:r>
            <a:rPr lang="uk-UA" sz="24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розуміння власних потреб, уміння приймати відповідальні рішення, розвиток соціальних навичок, фінансова грамотність, формування життєвих цінностей</a:t>
          </a:r>
          <a:r>
            <a: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24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18587E8-7EE0-41E0-89AB-70E87DD79285}" type="parTrans" cxnId="{2476FA8E-293C-45AB-BAAB-88A73FD28503}">
      <dgm:prSet/>
      <dgm:spPr/>
      <dgm:t>
        <a:bodyPr/>
        <a:lstStyle/>
        <a:p>
          <a:endParaRPr lang="uk-UA"/>
        </a:p>
      </dgm:t>
    </dgm:pt>
    <dgm:pt modelId="{0376C21A-4678-4D3C-8213-33BDB3ABC3D1}" type="sibTrans" cxnId="{2476FA8E-293C-45AB-BAAB-88A73FD28503}">
      <dgm:prSet/>
      <dgm:spPr/>
      <dgm:t>
        <a:bodyPr/>
        <a:lstStyle/>
        <a:p>
          <a:endParaRPr lang="uk-UA"/>
        </a:p>
      </dgm:t>
    </dgm:pt>
    <dgm:pt modelId="{D441FA11-EFBD-4666-8EB0-7B3602F3ACC1}" type="pres">
      <dgm:prSet presAssocID="{45C0E288-C5A0-4B97-B7F8-F3F856987B05}" presName="linear" presStyleCnt="0">
        <dgm:presLayoutVars>
          <dgm:dir/>
          <dgm:animLvl val="lvl"/>
          <dgm:resizeHandles val="exact"/>
        </dgm:presLayoutVars>
      </dgm:prSet>
      <dgm:spPr/>
    </dgm:pt>
    <dgm:pt modelId="{91252159-8FC3-4F29-8B32-105E1DE6F7EA}" type="pres">
      <dgm:prSet presAssocID="{8CA13A52-84A6-4CFE-9736-648F10D74B3E}" presName="parentLin" presStyleCnt="0"/>
      <dgm:spPr/>
    </dgm:pt>
    <dgm:pt modelId="{AC5576C8-5FC8-42A9-8A25-251F7B76980C}" type="pres">
      <dgm:prSet presAssocID="{8CA13A52-84A6-4CFE-9736-648F10D74B3E}" presName="parentLeftMargin" presStyleLbl="node1" presStyleIdx="0" presStyleCnt="3"/>
      <dgm:spPr/>
    </dgm:pt>
    <dgm:pt modelId="{9B088D33-D439-447C-A1C3-0D483D36752F}" type="pres">
      <dgm:prSet presAssocID="{8CA13A52-84A6-4CFE-9736-648F10D74B3E}" presName="parentText" presStyleLbl="node1" presStyleIdx="0" presStyleCnt="3" custScaleX="105011" custScaleY="442036">
        <dgm:presLayoutVars>
          <dgm:chMax val="0"/>
          <dgm:bulletEnabled val="1"/>
        </dgm:presLayoutVars>
      </dgm:prSet>
      <dgm:spPr/>
    </dgm:pt>
    <dgm:pt modelId="{CDB0CD68-1CBE-4708-8505-52A844101060}" type="pres">
      <dgm:prSet presAssocID="{8CA13A52-84A6-4CFE-9736-648F10D74B3E}" presName="negativeSpace" presStyleCnt="0"/>
      <dgm:spPr/>
    </dgm:pt>
    <dgm:pt modelId="{3DC75F79-44B5-4C11-A396-3C9CD6160FE3}" type="pres">
      <dgm:prSet presAssocID="{8CA13A52-84A6-4CFE-9736-648F10D74B3E}" presName="childText" presStyleLbl="conFgAcc1" presStyleIdx="0" presStyleCnt="3">
        <dgm:presLayoutVars>
          <dgm:bulletEnabled val="1"/>
        </dgm:presLayoutVars>
      </dgm:prSet>
      <dgm:spPr/>
    </dgm:pt>
    <dgm:pt modelId="{582C84ED-23B1-47E7-B2D2-48B7B97485D7}" type="pres">
      <dgm:prSet presAssocID="{85E75DD1-691E-4768-8A68-164FFC1B28A1}" presName="spaceBetweenRectangles" presStyleCnt="0"/>
      <dgm:spPr/>
    </dgm:pt>
    <dgm:pt modelId="{99EDA365-7118-4B79-BD9C-BE01A9B00D1B}" type="pres">
      <dgm:prSet presAssocID="{894681BD-B75E-4B90-BD58-6B3DC7388790}" presName="parentLin" presStyleCnt="0"/>
      <dgm:spPr/>
    </dgm:pt>
    <dgm:pt modelId="{28DCD61F-FE3A-42C5-92E9-0D49F8F51B92}" type="pres">
      <dgm:prSet presAssocID="{894681BD-B75E-4B90-BD58-6B3DC7388790}" presName="parentLeftMargin" presStyleLbl="node1" presStyleIdx="0" presStyleCnt="3"/>
      <dgm:spPr/>
    </dgm:pt>
    <dgm:pt modelId="{3C201F00-8DAC-4C96-92BF-DE6C16E5497D}" type="pres">
      <dgm:prSet presAssocID="{894681BD-B75E-4B90-BD58-6B3DC7388790}" presName="parentText" presStyleLbl="node1" presStyleIdx="1" presStyleCnt="3" custScaleX="105580" custScaleY="461248" custLinFactNeighborX="17560" custLinFactNeighborY="-29126">
        <dgm:presLayoutVars>
          <dgm:chMax val="0"/>
          <dgm:bulletEnabled val="1"/>
        </dgm:presLayoutVars>
      </dgm:prSet>
      <dgm:spPr/>
    </dgm:pt>
    <dgm:pt modelId="{9C1DDC30-298D-424B-B9C3-2FE6508F7C12}" type="pres">
      <dgm:prSet presAssocID="{894681BD-B75E-4B90-BD58-6B3DC7388790}" presName="negativeSpace" presStyleCnt="0"/>
      <dgm:spPr/>
    </dgm:pt>
    <dgm:pt modelId="{2709F2E8-646D-4225-931D-4DC0C9CE0D52}" type="pres">
      <dgm:prSet presAssocID="{894681BD-B75E-4B90-BD58-6B3DC7388790}" presName="childText" presStyleLbl="conFgAcc1" presStyleIdx="1" presStyleCnt="3">
        <dgm:presLayoutVars>
          <dgm:bulletEnabled val="1"/>
        </dgm:presLayoutVars>
      </dgm:prSet>
      <dgm:spPr/>
    </dgm:pt>
    <dgm:pt modelId="{1FBD5AB4-8FCB-45F5-A6F9-3A04CCB41370}" type="pres">
      <dgm:prSet presAssocID="{E5B5BF0D-F2BD-4890-976D-DCDDACE7B55D}" presName="spaceBetweenRectangles" presStyleCnt="0"/>
      <dgm:spPr/>
    </dgm:pt>
    <dgm:pt modelId="{A8F61E5B-73F7-4132-B209-F483F38515B5}" type="pres">
      <dgm:prSet presAssocID="{9B36F0E0-3AFB-4975-8C8E-6A82E5F213FB}" presName="parentLin" presStyleCnt="0"/>
      <dgm:spPr/>
    </dgm:pt>
    <dgm:pt modelId="{0477E49A-B9E7-4A89-B34E-257BD49EE091}" type="pres">
      <dgm:prSet presAssocID="{9B36F0E0-3AFB-4975-8C8E-6A82E5F213FB}" presName="parentLeftMargin" presStyleLbl="node1" presStyleIdx="1" presStyleCnt="3"/>
      <dgm:spPr/>
    </dgm:pt>
    <dgm:pt modelId="{E2F827FB-E1DF-4342-B217-9E5DB4BBB5EC}" type="pres">
      <dgm:prSet presAssocID="{9B36F0E0-3AFB-4975-8C8E-6A82E5F213FB}" presName="parentText" presStyleLbl="node1" presStyleIdx="2" presStyleCnt="3" custScaleX="107282" custScaleY="428623" custLinFactNeighborX="6388" custLinFactNeighborY="-21464">
        <dgm:presLayoutVars>
          <dgm:chMax val="0"/>
          <dgm:bulletEnabled val="1"/>
        </dgm:presLayoutVars>
      </dgm:prSet>
      <dgm:spPr/>
    </dgm:pt>
    <dgm:pt modelId="{33EF360A-F801-488C-A21D-6EB1B58D2C40}" type="pres">
      <dgm:prSet presAssocID="{9B36F0E0-3AFB-4975-8C8E-6A82E5F213FB}" presName="negativeSpace" presStyleCnt="0"/>
      <dgm:spPr/>
    </dgm:pt>
    <dgm:pt modelId="{D6FA2C25-EACB-4A2F-B17E-C5ADD89A5B9C}" type="pres">
      <dgm:prSet presAssocID="{9B36F0E0-3AFB-4975-8C8E-6A82E5F213F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F5F0A13-AF57-430B-B50B-DEE179900520}" type="presOf" srcId="{894681BD-B75E-4B90-BD58-6B3DC7388790}" destId="{3C201F00-8DAC-4C96-92BF-DE6C16E5497D}" srcOrd="1" destOrd="0" presId="urn:microsoft.com/office/officeart/2005/8/layout/list1"/>
    <dgm:cxn modelId="{2A6A6716-2441-4EB1-B6AF-FE6AFA4CB6B1}" type="presOf" srcId="{894681BD-B75E-4B90-BD58-6B3DC7388790}" destId="{28DCD61F-FE3A-42C5-92E9-0D49F8F51B92}" srcOrd="0" destOrd="0" presId="urn:microsoft.com/office/officeart/2005/8/layout/list1"/>
    <dgm:cxn modelId="{24C64520-9A82-40F3-82FD-77C73CB316DB}" type="presOf" srcId="{45C0E288-C5A0-4B97-B7F8-F3F856987B05}" destId="{D441FA11-EFBD-4666-8EB0-7B3602F3ACC1}" srcOrd="0" destOrd="0" presId="urn:microsoft.com/office/officeart/2005/8/layout/list1"/>
    <dgm:cxn modelId="{9636C53A-68A2-4A57-8282-9C5D9D67224B}" type="presOf" srcId="{8CA13A52-84A6-4CFE-9736-648F10D74B3E}" destId="{9B088D33-D439-447C-A1C3-0D483D36752F}" srcOrd="1" destOrd="0" presId="urn:microsoft.com/office/officeart/2005/8/layout/list1"/>
    <dgm:cxn modelId="{19198B60-9FAE-4AF8-84A1-61CB9BE82555}" type="presOf" srcId="{8CA13A52-84A6-4CFE-9736-648F10D74B3E}" destId="{AC5576C8-5FC8-42A9-8A25-251F7B76980C}" srcOrd="0" destOrd="0" presId="urn:microsoft.com/office/officeart/2005/8/layout/list1"/>
    <dgm:cxn modelId="{A2102849-2D69-4B38-8950-D30097BA991C}" type="presOf" srcId="{9B36F0E0-3AFB-4975-8C8E-6A82E5F213FB}" destId="{E2F827FB-E1DF-4342-B217-9E5DB4BBB5EC}" srcOrd="1" destOrd="0" presId="urn:microsoft.com/office/officeart/2005/8/layout/list1"/>
    <dgm:cxn modelId="{41C27F57-29F1-43DD-BFDC-93E428FE96FB}" srcId="{45C0E288-C5A0-4B97-B7F8-F3F856987B05}" destId="{894681BD-B75E-4B90-BD58-6B3DC7388790}" srcOrd="1" destOrd="0" parTransId="{8A0FE7B6-AE55-4D15-8C8B-63C7068CB6DD}" sibTransId="{E5B5BF0D-F2BD-4890-976D-DCDDACE7B55D}"/>
    <dgm:cxn modelId="{2476FA8E-293C-45AB-BAAB-88A73FD28503}" srcId="{45C0E288-C5A0-4B97-B7F8-F3F856987B05}" destId="{9B36F0E0-3AFB-4975-8C8E-6A82E5F213FB}" srcOrd="2" destOrd="0" parTransId="{218587E8-7EE0-41E0-89AB-70E87DD79285}" sibTransId="{0376C21A-4678-4D3C-8213-33BDB3ABC3D1}"/>
    <dgm:cxn modelId="{9CE5FDE3-AB16-4D2D-9711-7A49C6BDA67E}" srcId="{45C0E288-C5A0-4B97-B7F8-F3F856987B05}" destId="{8CA13A52-84A6-4CFE-9736-648F10D74B3E}" srcOrd="0" destOrd="0" parTransId="{540A39CE-8361-4FFA-A343-486275899FDE}" sibTransId="{85E75DD1-691E-4768-8A68-164FFC1B28A1}"/>
    <dgm:cxn modelId="{7137E9EC-CA58-46FB-834D-75C5B2E0C1B2}" type="presOf" srcId="{9B36F0E0-3AFB-4975-8C8E-6A82E5F213FB}" destId="{0477E49A-B9E7-4A89-B34E-257BD49EE091}" srcOrd="0" destOrd="0" presId="urn:microsoft.com/office/officeart/2005/8/layout/list1"/>
    <dgm:cxn modelId="{F3C4C712-7A9A-423C-AF5B-65105DDAC767}" type="presParOf" srcId="{D441FA11-EFBD-4666-8EB0-7B3602F3ACC1}" destId="{91252159-8FC3-4F29-8B32-105E1DE6F7EA}" srcOrd="0" destOrd="0" presId="urn:microsoft.com/office/officeart/2005/8/layout/list1"/>
    <dgm:cxn modelId="{BEEAC4A5-BEEF-47E6-9054-6B2CCC4E02DD}" type="presParOf" srcId="{91252159-8FC3-4F29-8B32-105E1DE6F7EA}" destId="{AC5576C8-5FC8-42A9-8A25-251F7B76980C}" srcOrd="0" destOrd="0" presId="urn:microsoft.com/office/officeart/2005/8/layout/list1"/>
    <dgm:cxn modelId="{FE9E26D9-8C29-44BF-8CFE-065B74453D5C}" type="presParOf" srcId="{91252159-8FC3-4F29-8B32-105E1DE6F7EA}" destId="{9B088D33-D439-447C-A1C3-0D483D36752F}" srcOrd="1" destOrd="0" presId="urn:microsoft.com/office/officeart/2005/8/layout/list1"/>
    <dgm:cxn modelId="{144CA15A-7AAF-4637-B689-805DDCE29C4B}" type="presParOf" srcId="{D441FA11-EFBD-4666-8EB0-7B3602F3ACC1}" destId="{CDB0CD68-1CBE-4708-8505-52A844101060}" srcOrd="1" destOrd="0" presId="urn:microsoft.com/office/officeart/2005/8/layout/list1"/>
    <dgm:cxn modelId="{22D31DC5-B24C-48B1-AC41-EC87C7FD391C}" type="presParOf" srcId="{D441FA11-EFBD-4666-8EB0-7B3602F3ACC1}" destId="{3DC75F79-44B5-4C11-A396-3C9CD6160FE3}" srcOrd="2" destOrd="0" presId="urn:microsoft.com/office/officeart/2005/8/layout/list1"/>
    <dgm:cxn modelId="{135A81E2-45C2-4CAE-A92D-DF1BC457B042}" type="presParOf" srcId="{D441FA11-EFBD-4666-8EB0-7B3602F3ACC1}" destId="{582C84ED-23B1-47E7-B2D2-48B7B97485D7}" srcOrd="3" destOrd="0" presId="urn:microsoft.com/office/officeart/2005/8/layout/list1"/>
    <dgm:cxn modelId="{F2BBBFD5-36D0-4737-9519-91643B6A1D11}" type="presParOf" srcId="{D441FA11-EFBD-4666-8EB0-7B3602F3ACC1}" destId="{99EDA365-7118-4B79-BD9C-BE01A9B00D1B}" srcOrd="4" destOrd="0" presId="urn:microsoft.com/office/officeart/2005/8/layout/list1"/>
    <dgm:cxn modelId="{4E711ECB-4D68-48F6-9372-DE1CA02F008A}" type="presParOf" srcId="{99EDA365-7118-4B79-BD9C-BE01A9B00D1B}" destId="{28DCD61F-FE3A-42C5-92E9-0D49F8F51B92}" srcOrd="0" destOrd="0" presId="urn:microsoft.com/office/officeart/2005/8/layout/list1"/>
    <dgm:cxn modelId="{0C85B1DD-11A6-4837-B020-E1141B516064}" type="presParOf" srcId="{99EDA365-7118-4B79-BD9C-BE01A9B00D1B}" destId="{3C201F00-8DAC-4C96-92BF-DE6C16E5497D}" srcOrd="1" destOrd="0" presId="urn:microsoft.com/office/officeart/2005/8/layout/list1"/>
    <dgm:cxn modelId="{804F9D21-E00C-4D7A-8E51-9768BA462053}" type="presParOf" srcId="{D441FA11-EFBD-4666-8EB0-7B3602F3ACC1}" destId="{9C1DDC30-298D-424B-B9C3-2FE6508F7C12}" srcOrd="5" destOrd="0" presId="urn:microsoft.com/office/officeart/2005/8/layout/list1"/>
    <dgm:cxn modelId="{CDBBE159-F554-466A-ADD9-569E94FF1A51}" type="presParOf" srcId="{D441FA11-EFBD-4666-8EB0-7B3602F3ACC1}" destId="{2709F2E8-646D-4225-931D-4DC0C9CE0D52}" srcOrd="6" destOrd="0" presId="urn:microsoft.com/office/officeart/2005/8/layout/list1"/>
    <dgm:cxn modelId="{D61D10DF-3373-43A8-B24C-3415679047F4}" type="presParOf" srcId="{D441FA11-EFBD-4666-8EB0-7B3602F3ACC1}" destId="{1FBD5AB4-8FCB-45F5-A6F9-3A04CCB41370}" srcOrd="7" destOrd="0" presId="urn:microsoft.com/office/officeart/2005/8/layout/list1"/>
    <dgm:cxn modelId="{D3E182A9-0808-478E-8B91-553F7DC77E01}" type="presParOf" srcId="{D441FA11-EFBD-4666-8EB0-7B3602F3ACC1}" destId="{A8F61E5B-73F7-4132-B209-F483F38515B5}" srcOrd="8" destOrd="0" presId="urn:microsoft.com/office/officeart/2005/8/layout/list1"/>
    <dgm:cxn modelId="{70EDA9D0-6574-498A-B950-1A33EEEBC0DA}" type="presParOf" srcId="{A8F61E5B-73F7-4132-B209-F483F38515B5}" destId="{0477E49A-B9E7-4A89-B34E-257BD49EE091}" srcOrd="0" destOrd="0" presId="urn:microsoft.com/office/officeart/2005/8/layout/list1"/>
    <dgm:cxn modelId="{1625E442-C1A5-4F26-AD1A-B13952C29266}" type="presParOf" srcId="{A8F61E5B-73F7-4132-B209-F483F38515B5}" destId="{E2F827FB-E1DF-4342-B217-9E5DB4BBB5EC}" srcOrd="1" destOrd="0" presId="urn:microsoft.com/office/officeart/2005/8/layout/list1"/>
    <dgm:cxn modelId="{A6827C4F-64CF-48C8-B8D1-D3545B75D9C7}" type="presParOf" srcId="{D441FA11-EFBD-4666-8EB0-7B3602F3ACC1}" destId="{33EF360A-F801-488C-A21D-6EB1B58D2C40}" srcOrd="9" destOrd="0" presId="urn:microsoft.com/office/officeart/2005/8/layout/list1"/>
    <dgm:cxn modelId="{8B3CD88D-2834-48E9-91A4-2DEE97535015}" type="presParOf" srcId="{D441FA11-EFBD-4666-8EB0-7B3602F3ACC1}" destId="{D6FA2C25-EACB-4A2F-B17E-C5ADD89A5B9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423EAB-8352-4969-8E4A-EBC1031022C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306D534-573B-4A52-9B64-F9D09D0A5796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Основи добробуту</a:t>
          </a:r>
          <a:r>
            <a:rPr lang="uk-UA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solidFill>
              <a:srgbClr val="00206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CBFD190-6991-4CAA-8CAA-F8F9A9C7F821}" type="parTrans" cxnId="{E1455022-B206-443A-86A4-17529500F7E3}">
      <dgm:prSet/>
      <dgm:spPr/>
      <dgm:t>
        <a:bodyPr/>
        <a:lstStyle/>
        <a:p>
          <a:endParaRPr lang="uk-UA"/>
        </a:p>
      </dgm:t>
    </dgm:pt>
    <dgm:pt modelId="{E2BB7C9B-4B82-4EB2-9813-DB8AE3D37D92}" type="sibTrans" cxnId="{E1455022-B206-443A-86A4-17529500F7E3}">
      <dgm:prSet/>
      <dgm:spPr/>
      <dgm:t>
        <a:bodyPr/>
        <a:lstStyle/>
        <a:p>
          <a:endParaRPr lang="uk-UA"/>
        </a:p>
      </dgm:t>
    </dgm:pt>
    <dgm:pt modelId="{2AE9526C-DD72-4EF1-9DD6-A2C867DFA65E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Психічне і духовне здоров’я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ADF1418-0236-438A-8F0E-0C157738737E}" type="parTrans" cxnId="{40ADDCB9-98C4-4C8C-9CC3-FBFE51C1EF42}">
      <dgm:prSet/>
      <dgm:spPr/>
      <dgm:t>
        <a:bodyPr/>
        <a:lstStyle/>
        <a:p>
          <a:endParaRPr lang="uk-UA"/>
        </a:p>
      </dgm:t>
    </dgm:pt>
    <dgm:pt modelId="{756B71C6-B6E1-48C4-AD6B-D03413579092}" type="sibTrans" cxnId="{40ADDCB9-98C4-4C8C-9CC3-FBFE51C1EF42}">
      <dgm:prSet/>
      <dgm:spPr/>
      <dgm:t>
        <a:bodyPr/>
        <a:lstStyle/>
        <a:p>
          <a:endParaRPr lang="uk-UA"/>
        </a:p>
      </dgm:t>
    </dgm:pt>
    <dgm:pt modelId="{44AA4E36-12F7-4E26-8233-88B60EB21BE5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Безпека</a:t>
          </a:r>
          <a:r>
            <a:rPr lang="uk-UA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solidFill>
              <a:schemeClr val="accent5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5ED6448-99F8-411B-A67B-D89BFC4998AD}" type="parTrans" cxnId="{D1ECA6DF-4545-487B-AC66-089646861402}">
      <dgm:prSet/>
      <dgm:spPr/>
      <dgm:t>
        <a:bodyPr/>
        <a:lstStyle/>
        <a:p>
          <a:endParaRPr lang="uk-UA"/>
        </a:p>
      </dgm:t>
    </dgm:pt>
    <dgm:pt modelId="{A8CF7ADF-BF9B-4F9D-AA6E-FCAB2BE36DA0}" type="sibTrans" cxnId="{D1ECA6DF-4545-487B-AC66-089646861402}">
      <dgm:prSet/>
      <dgm:spPr/>
      <dgm:t>
        <a:bodyPr/>
        <a:lstStyle/>
        <a:p>
          <a:endParaRPr lang="uk-UA"/>
        </a:p>
      </dgm:t>
    </dgm:pt>
    <dgm:pt modelId="{62BB07D1-BE82-4119-87F4-0887C9C2CEC9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Соціальне здоров’я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19BC0F4-EF01-4BBC-AAFB-1A95F623BFCC}" type="parTrans" cxnId="{5054CFC0-D7DA-42E8-B822-B4508E564023}">
      <dgm:prSet/>
      <dgm:spPr/>
      <dgm:t>
        <a:bodyPr/>
        <a:lstStyle/>
        <a:p>
          <a:endParaRPr lang="uk-UA"/>
        </a:p>
      </dgm:t>
    </dgm:pt>
    <dgm:pt modelId="{55926A9E-E728-43FF-870E-D05B05A25321}" type="sibTrans" cxnId="{5054CFC0-D7DA-42E8-B822-B4508E564023}">
      <dgm:prSet/>
      <dgm:spPr/>
      <dgm:t>
        <a:bodyPr/>
        <a:lstStyle/>
        <a:p>
          <a:endParaRPr lang="uk-UA"/>
        </a:p>
      </dgm:t>
    </dgm:pt>
    <dgm:pt modelId="{EF6BA2F7-07F1-420B-96C3-1533D611E192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Фізичне здоров’я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92EFF03-AD23-4961-95B2-C616BD43038D}" type="parTrans" cxnId="{FC25ACA6-425F-4EE9-945B-8CB86F0D4588}">
      <dgm:prSet/>
      <dgm:spPr/>
      <dgm:t>
        <a:bodyPr/>
        <a:lstStyle/>
        <a:p>
          <a:endParaRPr lang="uk-UA"/>
        </a:p>
      </dgm:t>
    </dgm:pt>
    <dgm:pt modelId="{4A51A35A-95D1-45B8-937A-730979E9206E}" type="sibTrans" cxnId="{FC25ACA6-425F-4EE9-945B-8CB86F0D4588}">
      <dgm:prSet/>
      <dgm:spPr/>
      <dgm:t>
        <a:bodyPr/>
        <a:lstStyle/>
        <a:p>
          <a:endParaRPr lang="uk-UA"/>
        </a:p>
      </dgm:t>
    </dgm:pt>
    <dgm:pt modelId="{5F62E8E3-0F9D-411B-9C49-2B94109676D0}" type="pres">
      <dgm:prSet presAssocID="{26423EAB-8352-4969-8E4A-EBC1031022C6}" presName="diagram" presStyleCnt="0">
        <dgm:presLayoutVars>
          <dgm:dir/>
          <dgm:resizeHandles val="exact"/>
        </dgm:presLayoutVars>
      </dgm:prSet>
      <dgm:spPr/>
    </dgm:pt>
    <dgm:pt modelId="{9F2BE6C1-6AEF-40D0-AAC5-548DE9C2DA8A}" type="pres">
      <dgm:prSet presAssocID="{C306D534-573B-4A52-9B64-F9D09D0A5796}" presName="node" presStyleLbl="node1" presStyleIdx="0" presStyleCnt="5">
        <dgm:presLayoutVars>
          <dgm:bulletEnabled val="1"/>
        </dgm:presLayoutVars>
      </dgm:prSet>
      <dgm:spPr/>
    </dgm:pt>
    <dgm:pt modelId="{370BE139-F6CC-4DE1-B46F-2F4E6498703F}" type="pres">
      <dgm:prSet presAssocID="{E2BB7C9B-4B82-4EB2-9813-DB8AE3D37D92}" presName="sibTrans" presStyleCnt="0"/>
      <dgm:spPr/>
    </dgm:pt>
    <dgm:pt modelId="{A38C7E72-22EE-4CDF-9C68-2FB480C817EA}" type="pres">
      <dgm:prSet presAssocID="{2AE9526C-DD72-4EF1-9DD6-A2C867DFA65E}" presName="node" presStyleLbl="node1" presStyleIdx="1" presStyleCnt="5">
        <dgm:presLayoutVars>
          <dgm:bulletEnabled val="1"/>
        </dgm:presLayoutVars>
      </dgm:prSet>
      <dgm:spPr/>
    </dgm:pt>
    <dgm:pt modelId="{AABF219A-4D76-43D0-A8C2-2CE6BAEB951B}" type="pres">
      <dgm:prSet presAssocID="{756B71C6-B6E1-48C4-AD6B-D03413579092}" presName="sibTrans" presStyleCnt="0"/>
      <dgm:spPr/>
    </dgm:pt>
    <dgm:pt modelId="{30BC3E88-6993-48E9-90DF-748683C0A775}" type="pres">
      <dgm:prSet presAssocID="{44AA4E36-12F7-4E26-8233-88B60EB21BE5}" presName="node" presStyleLbl="node1" presStyleIdx="2" presStyleCnt="5" custLinFactNeighborY="-2978">
        <dgm:presLayoutVars>
          <dgm:bulletEnabled val="1"/>
        </dgm:presLayoutVars>
      </dgm:prSet>
      <dgm:spPr/>
    </dgm:pt>
    <dgm:pt modelId="{C8CCE26A-1A16-4231-BDEC-6A730D5717C0}" type="pres">
      <dgm:prSet presAssocID="{A8CF7ADF-BF9B-4F9D-AA6E-FCAB2BE36DA0}" presName="sibTrans" presStyleCnt="0"/>
      <dgm:spPr/>
    </dgm:pt>
    <dgm:pt modelId="{11EC41AD-4585-473D-A0BF-37015041E0E1}" type="pres">
      <dgm:prSet presAssocID="{62BB07D1-BE82-4119-87F4-0887C9C2CEC9}" presName="node" presStyleLbl="node1" presStyleIdx="3" presStyleCnt="5" custScaleX="136435">
        <dgm:presLayoutVars>
          <dgm:bulletEnabled val="1"/>
        </dgm:presLayoutVars>
      </dgm:prSet>
      <dgm:spPr/>
    </dgm:pt>
    <dgm:pt modelId="{6959B86A-29BE-4CC5-9463-6941FA0B8CDB}" type="pres">
      <dgm:prSet presAssocID="{55926A9E-E728-43FF-870E-D05B05A25321}" presName="sibTrans" presStyleCnt="0"/>
      <dgm:spPr/>
    </dgm:pt>
    <dgm:pt modelId="{CA3CEB2A-9FFC-4486-9A77-AF91BAFD76D9}" type="pres">
      <dgm:prSet presAssocID="{EF6BA2F7-07F1-420B-96C3-1533D611E192}" presName="node" presStyleLbl="node1" presStyleIdx="4" presStyleCnt="5" custScaleX="127911" custLinFactNeighborX="-255" custLinFactNeighborY="3829">
        <dgm:presLayoutVars>
          <dgm:bulletEnabled val="1"/>
        </dgm:presLayoutVars>
      </dgm:prSet>
      <dgm:spPr/>
    </dgm:pt>
  </dgm:ptLst>
  <dgm:cxnLst>
    <dgm:cxn modelId="{E1455022-B206-443A-86A4-17529500F7E3}" srcId="{26423EAB-8352-4969-8E4A-EBC1031022C6}" destId="{C306D534-573B-4A52-9B64-F9D09D0A5796}" srcOrd="0" destOrd="0" parTransId="{BCBFD190-6991-4CAA-8CAA-F8F9A9C7F821}" sibTransId="{E2BB7C9B-4B82-4EB2-9813-DB8AE3D37D92}"/>
    <dgm:cxn modelId="{600B356D-7529-4547-AEC5-7A89B931909D}" type="presOf" srcId="{EF6BA2F7-07F1-420B-96C3-1533D611E192}" destId="{CA3CEB2A-9FFC-4486-9A77-AF91BAFD76D9}" srcOrd="0" destOrd="0" presId="urn:microsoft.com/office/officeart/2005/8/layout/default"/>
    <dgm:cxn modelId="{0B54A17B-A560-41E1-86DB-B55EEE67659C}" type="presOf" srcId="{C306D534-573B-4A52-9B64-F9D09D0A5796}" destId="{9F2BE6C1-6AEF-40D0-AAC5-548DE9C2DA8A}" srcOrd="0" destOrd="0" presId="urn:microsoft.com/office/officeart/2005/8/layout/default"/>
    <dgm:cxn modelId="{75237185-684F-4AAB-A24F-24C26A0D4C12}" type="presOf" srcId="{26423EAB-8352-4969-8E4A-EBC1031022C6}" destId="{5F62E8E3-0F9D-411B-9C49-2B94109676D0}" srcOrd="0" destOrd="0" presId="urn:microsoft.com/office/officeart/2005/8/layout/default"/>
    <dgm:cxn modelId="{FC25ACA6-425F-4EE9-945B-8CB86F0D4588}" srcId="{26423EAB-8352-4969-8E4A-EBC1031022C6}" destId="{EF6BA2F7-07F1-420B-96C3-1533D611E192}" srcOrd="4" destOrd="0" parTransId="{392EFF03-AD23-4961-95B2-C616BD43038D}" sibTransId="{4A51A35A-95D1-45B8-937A-730979E9206E}"/>
    <dgm:cxn modelId="{40ADDCB9-98C4-4C8C-9CC3-FBFE51C1EF42}" srcId="{26423EAB-8352-4969-8E4A-EBC1031022C6}" destId="{2AE9526C-DD72-4EF1-9DD6-A2C867DFA65E}" srcOrd="1" destOrd="0" parTransId="{CADF1418-0236-438A-8F0E-0C157738737E}" sibTransId="{756B71C6-B6E1-48C4-AD6B-D03413579092}"/>
    <dgm:cxn modelId="{31B8DBBB-C051-401C-9708-48ADAEB15111}" type="presOf" srcId="{62BB07D1-BE82-4119-87F4-0887C9C2CEC9}" destId="{11EC41AD-4585-473D-A0BF-37015041E0E1}" srcOrd="0" destOrd="0" presId="urn:microsoft.com/office/officeart/2005/8/layout/default"/>
    <dgm:cxn modelId="{6CC362C0-0772-4CFE-8DD2-0762AEFA3D99}" type="presOf" srcId="{2AE9526C-DD72-4EF1-9DD6-A2C867DFA65E}" destId="{A38C7E72-22EE-4CDF-9C68-2FB480C817EA}" srcOrd="0" destOrd="0" presId="urn:microsoft.com/office/officeart/2005/8/layout/default"/>
    <dgm:cxn modelId="{5054CFC0-D7DA-42E8-B822-B4508E564023}" srcId="{26423EAB-8352-4969-8E4A-EBC1031022C6}" destId="{62BB07D1-BE82-4119-87F4-0887C9C2CEC9}" srcOrd="3" destOrd="0" parTransId="{319BC0F4-EF01-4BBC-AAFB-1A95F623BFCC}" sibTransId="{55926A9E-E728-43FF-870E-D05B05A25321}"/>
    <dgm:cxn modelId="{D1ECA6DF-4545-487B-AC66-089646861402}" srcId="{26423EAB-8352-4969-8E4A-EBC1031022C6}" destId="{44AA4E36-12F7-4E26-8233-88B60EB21BE5}" srcOrd="2" destOrd="0" parTransId="{55ED6448-99F8-411B-A67B-D89BFC4998AD}" sibTransId="{A8CF7ADF-BF9B-4F9D-AA6E-FCAB2BE36DA0}"/>
    <dgm:cxn modelId="{F96FFAF1-5D41-4E96-991E-5E34ABA6EDA5}" type="presOf" srcId="{44AA4E36-12F7-4E26-8233-88B60EB21BE5}" destId="{30BC3E88-6993-48E9-90DF-748683C0A775}" srcOrd="0" destOrd="0" presId="urn:microsoft.com/office/officeart/2005/8/layout/default"/>
    <dgm:cxn modelId="{E92EA8E2-95D1-42E1-8056-C036B50B25F7}" type="presParOf" srcId="{5F62E8E3-0F9D-411B-9C49-2B94109676D0}" destId="{9F2BE6C1-6AEF-40D0-AAC5-548DE9C2DA8A}" srcOrd="0" destOrd="0" presId="urn:microsoft.com/office/officeart/2005/8/layout/default"/>
    <dgm:cxn modelId="{BBF34D1E-61D6-43E4-9268-0E924ABC40AB}" type="presParOf" srcId="{5F62E8E3-0F9D-411B-9C49-2B94109676D0}" destId="{370BE139-F6CC-4DE1-B46F-2F4E6498703F}" srcOrd="1" destOrd="0" presId="urn:microsoft.com/office/officeart/2005/8/layout/default"/>
    <dgm:cxn modelId="{7523D3CC-6D66-4E86-93B7-74DA26E2B501}" type="presParOf" srcId="{5F62E8E3-0F9D-411B-9C49-2B94109676D0}" destId="{A38C7E72-22EE-4CDF-9C68-2FB480C817EA}" srcOrd="2" destOrd="0" presId="urn:microsoft.com/office/officeart/2005/8/layout/default"/>
    <dgm:cxn modelId="{1B4B3821-1E54-45AB-948B-7C1DB4117027}" type="presParOf" srcId="{5F62E8E3-0F9D-411B-9C49-2B94109676D0}" destId="{AABF219A-4D76-43D0-A8C2-2CE6BAEB951B}" srcOrd="3" destOrd="0" presId="urn:microsoft.com/office/officeart/2005/8/layout/default"/>
    <dgm:cxn modelId="{A1385E04-AC25-4DE6-ADE0-50EBBFE52A47}" type="presParOf" srcId="{5F62E8E3-0F9D-411B-9C49-2B94109676D0}" destId="{30BC3E88-6993-48E9-90DF-748683C0A775}" srcOrd="4" destOrd="0" presId="urn:microsoft.com/office/officeart/2005/8/layout/default"/>
    <dgm:cxn modelId="{44AC2B44-112E-42D1-AA00-F25809B9574F}" type="presParOf" srcId="{5F62E8E3-0F9D-411B-9C49-2B94109676D0}" destId="{C8CCE26A-1A16-4231-BDEC-6A730D5717C0}" srcOrd="5" destOrd="0" presId="urn:microsoft.com/office/officeart/2005/8/layout/default"/>
    <dgm:cxn modelId="{8D446DB5-3440-451E-863C-CEE088C9CC11}" type="presParOf" srcId="{5F62E8E3-0F9D-411B-9C49-2B94109676D0}" destId="{11EC41AD-4585-473D-A0BF-37015041E0E1}" srcOrd="6" destOrd="0" presId="urn:microsoft.com/office/officeart/2005/8/layout/default"/>
    <dgm:cxn modelId="{F14F9BCC-E90D-47BA-AC07-745056A68366}" type="presParOf" srcId="{5F62E8E3-0F9D-411B-9C49-2B94109676D0}" destId="{6959B86A-29BE-4CC5-9463-6941FA0B8CDB}" srcOrd="7" destOrd="0" presId="urn:microsoft.com/office/officeart/2005/8/layout/default"/>
    <dgm:cxn modelId="{5C277DF5-1FEA-4485-B692-9D597F33DD1F}" type="presParOf" srcId="{5F62E8E3-0F9D-411B-9C49-2B94109676D0}" destId="{CA3CEB2A-9FFC-4486-9A77-AF91BAFD76D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FF3278-0428-4CBB-AF58-39C96D48D79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0A114AF-1954-44C1-9682-FEFE347A41A0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Психічне (ментальне) здоров'я:</a:t>
          </a:r>
          <a:r>
            <a:rPr lang="uk-UA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емоційна стійкість, саморегуляція, стресостійкість, розвиток критичного мислення.</a:t>
          </a:r>
        </a:p>
      </dgm:t>
    </dgm:pt>
    <dgm:pt modelId="{8D6E7C2B-8DBB-467E-BEB2-2FE9C988C3D3}" type="parTrans" cxnId="{E2F55E3C-60E1-4117-83B5-C25BDFCB7A0D}">
      <dgm:prSet/>
      <dgm:spPr/>
      <dgm:t>
        <a:bodyPr/>
        <a:lstStyle/>
        <a:p>
          <a:endParaRPr lang="uk-UA"/>
        </a:p>
      </dgm:t>
    </dgm:pt>
    <dgm:pt modelId="{09F75F34-B0DD-4ED9-B5EF-43263F8158F1}" type="sibTrans" cxnId="{E2F55E3C-60E1-4117-83B5-C25BDFCB7A0D}">
      <dgm:prSet/>
      <dgm:spPr/>
      <dgm:t>
        <a:bodyPr/>
        <a:lstStyle/>
        <a:p>
          <a:endParaRPr lang="uk-UA"/>
        </a:p>
      </dgm:t>
    </dgm:pt>
    <dgm:pt modelId="{D06A846D-242C-41CB-9F7A-CD13D07C98C2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Фізичне здоров'я:</a:t>
          </a:r>
          <a:r>
            <a:rPr lang="uk-UA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підтримання тіла в належному стані, раціональне харчування, фізична активність</a:t>
          </a:r>
          <a:endParaRPr lang="uk-UA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7898BF-842E-4A28-B238-85009114A6CF}" type="parTrans" cxnId="{1B3D4B84-904D-4845-84B2-61C7624DDD12}">
      <dgm:prSet/>
      <dgm:spPr/>
      <dgm:t>
        <a:bodyPr/>
        <a:lstStyle/>
        <a:p>
          <a:endParaRPr lang="uk-UA"/>
        </a:p>
      </dgm:t>
    </dgm:pt>
    <dgm:pt modelId="{07E5AB73-E81F-45E4-BD4C-BBDDBBFAC8CB}" type="sibTrans" cxnId="{1B3D4B84-904D-4845-84B2-61C7624DDD12}">
      <dgm:prSet/>
      <dgm:spPr/>
      <dgm:t>
        <a:bodyPr/>
        <a:lstStyle/>
        <a:p>
          <a:endParaRPr lang="uk-UA"/>
        </a:p>
      </dgm:t>
    </dgm:pt>
    <dgm:pt modelId="{FA488307-E7AB-43DF-B738-2BA58E5E3683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Соціальне здоров'я:</a:t>
          </a:r>
          <a:r>
            <a:rPr lang="uk-UA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ефективна комунікація, співпраця, взаємодія з однолітками та дорослими, формування здорових стосунків.</a:t>
          </a:r>
        </a:p>
      </dgm:t>
    </dgm:pt>
    <dgm:pt modelId="{641626A1-33B6-4FF9-AFD5-3641726AB39A}" type="parTrans" cxnId="{795DA82F-0DD0-49D7-88CC-A599717EBDF6}">
      <dgm:prSet/>
      <dgm:spPr/>
      <dgm:t>
        <a:bodyPr/>
        <a:lstStyle/>
        <a:p>
          <a:endParaRPr lang="uk-UA"/>
        </a:p>
      </dgm:t>
    </dgm:pt>
    <dgm:pt modelId="{5784D5A1-6EED-4E55-BA69-E7542F396576}" type="sibTrans" cxnId="{795DA82F-0DD0-49D7-88CC-A599717EBDF6}">
      <dgm:prSet/>
      <dgm:spPr/>
      <dgm:t>
        <a:bodyPr/>
        <a:lstStyle/>
        <a:p>
          <a:endParaRPr lang="uk-UA"/>
        </a:p>
      </dgm:t>
    </dgm:pt>
    <dgm:pt modelId="{8F7D7D30-9716-4991-9566-18C5793159BD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Духовне здоров'я:</a:t>
          </a:r>
          <a:r>
            <a:rPr lang="uk-UA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усвідомлення життєвих цінностей, сенсу життя, розвиток моральних якостей.</a:t>
          </a:r>
        </a:p>
      </dgm:t>
    </dgm:pt>
    <dgm:pt modelId="{DEEBC2A1-905D-470B-B4B3-E4AF821948B9}" type="parTrans" cxnId="{DC8F8804-1C1F-477A-9D1C-A1F087FC3949}">
      <dgm:prSet/>
      <dgm:spPr/>
      <dgm:t>
        <a:bodyPr/>
        <a:lstStyle/>
        <a:p>
          <a:endParaRPr lang="uk-UA"/>
        </a:p>
      </dgm:t>
    </dgm:pt>
    <dgm:pt modelId="{B4442D5D-C75B-4E2F-A8B7-0338020475CD}" type="sibTrans" cxnId="{DC8F8804-1C1F-477A-9D1C-A1F087FC3949}">
      <dgm:prSet/>
      <dgm:spPr/>
      <dgm:t>
        <a:bodyPr/>
        <a:lstStyle/>
        <a:p>
          <a:endParaRPr lang="uk-UA"/>
        </a:p>
      </dgm:t>
    </dgm:pt>
    <dgm:pt modelId="{B09BD383-A814-4703-BCB3-BFB2CDE03E1C}" type="pres">
      <dgm:prSet presAssocID="{45FF3278-0428-4CBB-AF58-39C96D48D799}" presName="linear" presStyleCnt="0">
        <dgm:presLayoutVars>
          <dgm:dir/>
          <dgm:animLvl val="lvl"/>
          <dgm:resizeHandles val="exact"/>
        </dgm:presLayoutVars>
      </dgm:prSet>
      <dgm:spPr/>
    </dgm:pt>
    <dgm:pt modelId="{84E81716-7B79-4858-AE60-ABFCA07965CE}" type="pres">
      <dgm:prSet presAssocID="{D06A846D-242C-41CB-9F7A-CD13D07C98C2}" presName="parentLin" presStyleCnt="0"/>
      <dgm:spPr/>
    </dgm:pt>
    <dgm:pt modelId="{69ABB20A-F5EA-4995-9A34-0130A884B4CE}" type="pres">
      <dgm:prSet presAssocID="{D06A846D-242C-41CB-9F7A-CD13D07C98C2}" presName="parentLeftMargin" presStyleLbl="node1" presStyleIdx="0" presStyleCnt="4"/>
      <dgm:spPr/>
    </dgm:pt>
    <dgm:pt modelId="{1A1F4D6B-A56C-4EE0-8145-83DEF0DB71DD}" type="pres">
      <dgm:prSet presAssocID="{D06A846D-242C-41CB-9F7A-CD13D07C98C2}" presName="parentText" presStyleLbl="node1" presStyleIdx="0" presStyleCnt="4" custScaleX="124547" custScaleY="122631" custLinFactNeighborX="-1985" custLinFactNeighborY="8744">
        <dgm:presLayoutVars>
          <dgm:chMax val="0"/>
          <dgm:bulletEnabled val="1"/>
        </dgm:presLayoutVars>
      </dgm:prSet>
      <dgm:spPr/>
    </dgm:pt>
    <dgm:pt modelId="{B23F87CB-38B1-4810-B497-21DE51F9BF65}" type="pres">
      <dgm:prSet presAssocID="{D06A846D-242C-41CB-9F7A-CD13D07C98C2}" presName="negativeSpace" presStyleCnt="0"/>
      <dgm:spPr/>
    </dgm:pt>
    <dgm:pt modelId="{3D1D6632-92DB-456E-A155-B68F92A1241A}" type="pres">
      <dgm:prSet presAssocID="{D06A846D-242C-41CB-9F7A-CD13D07C98C2}" presName="childText" presStyleLbl="conFgAcc1" presStyleIdx="0" presStyleCnt="4">
        <dgm:presLayoutVars>
          <dgm:bulletEnabled val="1"/>
        </dgm:presLayoutVars>
      </dgm:prSet>
      <dgm:spPr/>
    </dgm:pt>
    <dgm:pt modelId="{DA2C95BA-8B42-462A-8282-6C53711E435D}" type="pres">
      <dgm:prSet presAssocID="{07E5AB73-E81F-45E4-BD4C-BBDDBBFAC8CB}" presName="spaceBetweenRectangles" presStyleCnt="0"/>
      <dgm:spPr/>
    </dgm:pt>
    <dgm:pt modelId="{E5B4C369-A2DB-4716-BA42-66E36B2F98E1}" type="pres">
      <dgm:prSet presAssocID="{F0A114AF-1954-44C1-9682-FEFE347A41A0}" presName="parentLin" presStyleCnt="0"/>
      <dgm:spPr/>
    </dgm:pt>
    <dgm:pt modelId="{76063BC1-18FF-40F1-B9DF-5450D7021E11}" type="pres">
      <dgm:prSet presAssocID="{F0A114AF-1954-44C1-9682-FEFE347A41A0}" presName="parentLeftMargin" presStyleLbl="node1" presStyleIdx="0" presStyleCnt="4"/>
      <dgm:spPr/>
    </dgm:pt>
    <dgm:pt modelId="{235FA44A-9591-4042-86A4-14DA84A47319}" type="pres">
      <dgm:prSet presAssocID="{F0A114AF-1954-44C1-9682-FEFE347A41A0}" presName="parentText" presStyleLbl="node1" presStyleIdx="1" presStyleCnt="4" custScaleX="120880" custScaleY="140696">
        <dgm:presLayoutVars>
          <dgm:chMax val="0"/>
          <dgm:bulletEnabled val="1"/>
        </dgm:presLayoutVars>
      </dgm:prSet>
      <dgm:spPr/>
    </dgm:pt>
    <dgm:pt modelId="{881A333E-7353-4109-A123-3D30089AAE9C}" type="pres">
      <dgm:prSet presAssocID="{F0A114AF-1954-44C1-9682-FEFE347A41A0}" presName="negativeSpace" presStyleCnt="0"/>
      <dgm:spPr/>
    </dgm:pt>
    <dgm:pt modelId="{74C016D2-D823-438E-8680-7AA1B9F79A07}" type="pres">
      <dgm:prSet presAssocID="{F0A114AF-1954-44C1-9682-FEFE347A41A0}" presName="childText" presStyleLbl="conFgAcc1" presStyleIdx="1" presStyleCnt="4">
        <dgm:presLayoutVars>
          <dgm:bulletEnabled val="1"/>
        </dgm:presLayoutVars>
      </dgm:prSet>
      <dgm:spPr/>
    </dgm:pt>
    <dgm:pt modelId="{4AA78FF4-E26B-4EF5-AC6F-7865E38F2F10}" type="pres">
      <dgm:prSet presAssocID="{09F75F34-B0DD-4ED9-B5EF-43263F8158F1}" presName="spaceBetweenRectangles" presStyleCnt="0"/>
      <dgm:spPr/>
    </dgm:pt>
    <dgm:pt modelId="{9638ED80-6866-4A2C-888E-BC048ED84D7F}" type="pres">
      <dgm:prSet presAssocID="{FA488307-E7AB-43DF-B738-2BA58E5E3683}" presName="parentLin" presStyleCnt="0"/>
      <dgm:spPr/>
    </dgm:pt>
    <dgm:pt modelId="{3CE695B5-A9C9-4BED-8A34-562682374F85}" type="pres">
      <dgm:prSet presAssocID="{FA488307-E7AB-43DF-B738-2BA58E5E3683}" presName="parentLeftMargin" presStyleLbl="node1" presStyleIdx="1" presStyleCnt="4"/>
      <dgm:spPr/>
    </dgm:pt>
    <dgm:pt modelId="{8264A0CA-83D6-495A-BC06-8A67536B3146}" type="pres">
      <dgm:prSet presAssocID="{FA488307-E7AB-43DF-B738-2BA58E5E3683}" presName="parentText" presStyleLbl="node1" presStyleIdx="2" presStyleCnt="4" custScaleX="121316" custScaleY="123804">
        <dgm:presLayoutVars>
          <dgm:chMax val="0"/>
          <dgm:bulletEnabled val="1"/>
        </dgm:presLayoutVars>
      </dgm:prSet>
      <dgm:spPr/>
    </dgm:pt>
    <dgm:pt modelId="{E5C370EC-83DB-4597-B343-2B3B4D208C2C}" type="pres">
      <dgm:prSet presAssocID="{FA488307-E7AB-43DF-B738-2BA58E5E3683}" presName="negativeSpace" presStyleCnt="0"/>
      <dgm:spPr/>
    </dgm:pt>
    <dgm:pt modelId="{89526153-D0B5-4C7E-8973-9BBB5CA28C78}" type="pres">
      <dgm:prSet presAssocID="{FA488307-E7AB-43DF-B738-2BA58E5E3683}" presName="childText" presStyleLbl="conFgAcc1" presStyleIdx="2" presStyleCnt="4">
        <dgm:presLayoutVars>
          <dgm:bulletEnabled val="1"/>
        </dgm:presLayoutVars>
      </dgm:prSet>
      <dgm:spPr/>
    </dgm:pt>
    <dgm:pt modelId="{C75C5753-510A-46F2-BEE6-DA8EDDE2B416}" type="pres">
      <dgm:prSet presAssocID="{5784D5A1-6EED-4E55-BA69-E7542F396576}" presName="spaceBetweenRectangles" presStyleCnt="0"/>
      <dgm:spPr/>
    </dgm:pt>
    <dgm:pt modelId="{3C8830F4-BAF4-498A-AFC0-CE7BEE8F9A01}" type="pres">
      <dgm:prSet presAssocID="{8F7D7D30-9716-4991-9566-18C5793159BD}" presName="parentLin" presStyleCnt="0"/>
      <dgm:spPr/>
    </dgm:pt>
    <dgm:pt modelId="{94596866-8A06-45E1-9DD1-DA13DCAD7276}" type="pres">
      <dgm:prSet presAssocID="{8F7D7D30-9716-4991-9566-18C5793159BD}" presName="parentLeftMargin" presStyleLbl="node1" presStyleIdx="2" presStyleCnt="4"/>
      <dgm:spPr/>
    </dgm:pt>
    <dgm:pt modelId="{0E30773A-1A96-42B7-BE5F-14A72F4742BB}" type="pres">
      <dgm:prSet presAssocID="{8F7D7D30-9716-4991-9566-18C5793159BD}" presName="parentText" presStyleLbl="node1" presStyleIdx="3" presStyleCnt="4" custScaleX="121929" custLinFactNeighborX="-1985" custLinFactNeighborY="1137">
        <dgm:presLayoutVars>
          <dgm:chMax val="0"/>
          <dgm:bulletEnabled val="1"/>
        </dgm:presLayoutVars>
      </dgm:prSet>
      <dgm:spPr/>
    </dgm:pt>
    <dgm:pt modelId="{9EEA024B-89BC-4809-80DB-2B90803C3A98}" type="pres">
      <dgm:prSet presAssocID="{8F7D7D30-9716-4991-9566-18C5793159BD}" presName="negativeSpace" presStyleCnt="0"/>
      <dgm:spPr/>
    </dgm:pt>
    <dgm:pt modelId="{A8929788-D46F-408F-9F24-A32ACFAF40B5}" type="pres">
      <dgm:prSet presAssocID="{8F7D7D30-9716-4991-9566-18C5793159B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C8F8804-1C1F-477A-9D1C-A1F087FC3949}" srcId="{45FF3278-0428-4CBB-AF58-39C96D48D799}" destId="{8F7D7D30-9716-4991-9566-18C5793159BD}" srcOrd="3" destOrd="0" parTransId="{DEEBC2A1-905D-470B-B4B3-E4AF821948B9}" sibTransId="{B4442D5D-C75B-4E2F-A8B7-0338020475CD}"/>
    <dgm:cxn modelId="{795DA82F-0DD0-49D7-88CC-A599717EBDF6}" srcId="{45FF3278-0428-4CBB-AF58-39C96D48D799}" destId="{FA488307-E7AB-43DF-B738-2BA58E5E3683}" srcOrd="2" destOrd="0" parTransId="{641626A1-33B6-4FF9-AFD5-3641726AB39A}" sibTransId="{5784D5A1-6EED-4E55-BA69-E7542F396576}"/>
    <dgm:cxn modelId="{E2F55E3C-60E1-4117-83B5-C25BDFCB7A0D}" srcId="{45FF3278-0428-4CBB-AF58-39C96D48D799}" destId="{F0A114AF-1954-44C1-9682-FEFE347A41A0}" srcOrd="1" destOrd="0" parTransId="{8D6E7C2B-8DBB-467E-BEB2-2FE9C988C3D3}" sibTransId="{09F75F34-B0DD-4ED9-B5EF-43263F8158F1}"/>
    <dgm:cxn modelId="{2737F73E-D9B4-484F-8E69-59352F7D68F6}" type="presOf" srcId="{45FF3278-0428-4CBB-AF58-39C96D48D799}" destId="{B09BD383-A814-4703-BCB3-BFB2CDE03E1C}" srcOrd="0" destOrd="0" presId="urn:microsoft.com/office/officeart/2005/8/layout/list1"/>
    <dgm:cxn modelId="{8BE91F3F-81EA-4854-B630-A2D4278603CD}" type="presOf" srcId="{F0A114AF-1954-44C1-9682-FEFE347A41A0}" destId="{235FA44A-9591-4042-86A4-14DA84A47319}" srcOrd="1" destOrd="0" presId="urn:microsoft.com/office/officeart/2005/8/layout/list1"/>
    <dgm:cxn modelId="{1E717767-28E5-44E9-B9B5-BE61F63B578C}" type="presOf" srcId="{D06A846D-242C-41CB-9F7A-CD13D07C98C2}" destId="{1A1F4D6B-A56C-4EE0-8145-83DEF0DB71DD}" srcOrd="1" destOrd="0" presId="urn:microsoft.com/office/officeart/2005/8/layout/list1"/>
    <dgm:cxn modelId="{2F40D34D-D656-4D8D-8D8B-F862BC1B4167}" type="presOf" srcId="{FA488307-E7AB-43DF-B738-2BA58E5E3683}" destId="{3CE695B5-A9C9-4BED-8A34-562682374F85}" srcOrd="0" destOrd="0" presId="urn:microsoft.com/office/officeart/2005/8/layout/list1"/>
    <dgm:cxn modelId="{63503882-73B7-46E8-981C-B72CB560B049}" type="presOf" srcId="{D06A846D-242C-41CB-9F7A-CD13D07C98C2}" destId="{69ABB20A-F5EA-4995-9A34-0130A884B4CE}" srcOrd="0" destOrd="0" presId="urn:microsoft.com/office/officeart/2005/8/layout/list1"/>
    <dgm:cxn modelId="{1B3D4B84-904D-4845-84B2-61C7624DDD12}" srcId="{45FF3278-0428-4CBB-AF58-39C96D48D799}" destId="{D06A846D-242C-41CB-9F7A-CD13D07C98C2}" srcOrd="0" destOrd="0" parTransId="{BF7898BF-842E-4A28-B238-85009114A6CF}" sibTransId="{07E5AB73-E81F-45E4-BD4C-BBDDBBFAC8CB}"/>
    <dgm:cxn modelId="{361DAA8C-047C-4B9D-B3DE-B89F10CBAA76}" type="presOf" srcId="{8F7D7D30-9716-4991-9566-18C5793159BD}" destId="{94596866-8A06-45E1-9DD1-DA13DCAD7276}" srcOrd="0" destOrd="0" presId="urn:microsoft.com/office/officeart/2005/8/layout/list1"/>
    <dgm:cxn modelId="{D0D5288E-155E-4E29-A1A9-C6827F68CB2A}" type="presOf" srcId="{FA488307-E7AB-43DF-B738-2BA58E5E3683}" destId="{8264A0CA-83D6-495A-BC06-8A67536B3146}" srcOrd="1" destOrd="0" presId="urn:microsoft.com/office/officeart/2005/8/layout/list1"/>
    <dgm:cxn modelId="{8C1091F1-7418-48F5-893F-BE74A7626B1D}" type="presOf" srcId="{F0A114AF-1954-44C1-9682-FEFE347A41A0}" destId="{76063BC1-18FF-40F1-B9DF-5450D7021E11}" srcOrd="0" destOrd="0" presId="urn:microsoft.com/office/officeart/2005/8/layout/list1"/>
    <dgm:cxn modelId="{915A76F9-7D72-4B3F-BD11-21000F7F84BB}" type="presOf" srcId="{8F7D7D30-9716-4991-9566-18C5793159BD}" destId="{0E30773A-1A96-42B7-BE5F-14A72F4742BB}" srcOrd="1" destOrd="0" presId="urn:microsoft.com/office/officeart/2005/8/layout/list1"/>
    <dgm:cxn modelId="{FB3363C9-9AAA-4CA3-9E44-606FA4B4A8EA}" type="presParOf" srcId="{B09BD383-A814-4703-BCB3-BFB2CDE03E1C}" destId="{84E81716-7B79-4858-AE60-ABFCA07965CE}" srcOrd="0" destOrd="0" presId="urn:microsoft.com/office/officeart/2005/8/layout/list1"/>
    <dgm:cxn modelId="{7D5E525B-3CB4-48E9-9BD4-1175C08D0E05}" type="presParOf" srcId="{84E81716-7B79-4858-AE60-ABFCA07965CE}" destId="{69ABB20A-F5EA-4995-9A34-0130A884B4CE}" srcOrd="0" destOrd="0" presId="urn:microsoft.com/office/officeart/2005/8/layout/list1"/>
    <dgm:cxn modelId="{A32C8FD4-4006-48FA-AEB1-E22354606896}" type="presParOf" srcId="{84E81716-7B79-4858-AE60-ABFCA07965CE}" destId="{1A1F4D6B-A56C-4EE0-8145-83DEF0DB71DD}" srcOrd="1" destOrd="0" presId="urn:microsoft.com/office/officeart/2005/8/layout/list1"/>
    <dgm:cxn modelId="{2877098C-D392-477C-B968-DC01F140CF29}" type="presParOf" srcId="{B09BD383-A814-4703-BCB3-BFB2CDE03E1C}" destId="{B23F87CB-38B1-4810-B497-21DE51F9BF65}" srcOrd="1" destOrd="0" presId="urn:microsoft.com/office/officeart/2005/8/layout/list1"/>
    <dgm:cxn modelId="{CAA0223C-54E7-49DC-99F4-01C53016BA76}" type="presParOf" srcId="{B09BD383-A814-4703-BCB3-BFB2CDE03E1C}" destId="{3D1D6632-92DB-456E-A155-B68F92A1241A}" srcOrd="2" destOrd="0" presId="urn:microsoft.com/office/officeart/2005/8/layout/list1"/>
    <dgm:cxn modelId="{58D93740-70DB-4749-BFC4-3D2B11471D77}" type="presParOf" srcId="{B09BD383-A814-4703-BCB3-BFB2CDE03E1C}" destId="{DA2C95BA-8B42-462A-8282-6C53711E435D}" srcOrd="3" destOrd="0" presId="urn:microsoft.com/office/officeart/2005/8/layout/list1"/>
    <dgm:cxn modelId="{E86ABAE5-9E18-45DE-AADB-AD9631ACB20C}" type="presParOf" srcId="{B09BD383-A814-4703-BCB3-BFB2CDE03E1C}" destId="{E5B4C369-A2DB-4716-BA42-66E36B2F98E1}" srcOrd="4" destOrd="0" presId="urn:microsoft.com/office/officeart/2005/8/layout/list1"/>
    <dgm:cxn modelId="{926A577A-80AA-4B0C-9F86-3C35862987FF}" type="presParOf" srcId="{E5B4C369-A2DB-4716-BA42-66E36B2F98E1}" destId="{76063BC1-18FF-40F1-B9DF-5450D7021E11}" srcOrd="0" destOrd="0" presId="urn:microsoft.com/office/officeart/2005/8/layout/list1"/>
    <dgm:cxn modelId="{D927CC04-0E98-40EF-B768-4C565F8E2CDB}" type="presParOf" srcId="{E5B4C369-A2DB-4716-BA42-66E36B2F98E1}" destId="{235FA44A-9591-4042-86A4-14DA84A47319}" srcOrd="1" destOrd="0" presId="urn:microsoft.com/office/officeart/2005/8/layout/list1"/>
    <dgm:cxn modelId="{8776B912-261F-4E56-BE7F-D789CC985708}" type="presParOf" srcId="{B09BD383-A814-4703-BCB3-BFB2CDE03E1C}" destId="{881A333E-7353-4109-A123-3D30089AAE9C}" srcOrd="5" destOrd="0" presId="urn:microsoft.com/office/officeart/2005/8/layout/list1"/>
    <dgm:cxn modelId="{8BCD62BF-D5DD-41F1-B241-56D8CA00C5AE}" type="presParOf" srcId="{B09BD383-A814-4703-BCB3-BFB2CDE03E1C}" destId="{74C016D2-D823-438E-8680-7AA1B9F79A07}" srcOrd="6" destOrd="0" presId="urn:microsoft.com/office/officeart/2005/8/layout/list1"/>
    <dgm:cxn modelId="{1C53031D-1DBA-4C0E-9E66-9D6AC5033310}" type="presParOf" srcId="{B09BD383-A814-4703-BCB3-BFB2CDE03E1C}" destId="{4AA78FF4-E26B-4EF5-AC6F-7865E38F2F10}" srcOrd="7" destOrd="0" presId="urn:microsoft.com/office/officeart/2005/8/layout/list1"/>
    <dgm:cxn modelId="{C6A7B1C6-047F-40EF-BCCF-C08CCD5D7BDA}" type="presParOf" srcId="{B09BD383-A814-4703-BCB3-BFB2CDE03E1C}" destId="{9638ED80-6866-4A2C-888E-BC048ED84D7F}" srcOrd="8" destOrd="0" presId="urn:microsoft.com/office/officeart/2005/8/layout/list1"/>
    <dgm:cxn modelId="{5671275D-B37B-4B48-AA20-72E334038FE9}" type="presParOf" srcId="{9638ED80-6866-4A2C-888E-BC048ED84D7F}" destId="{3CE695B5-A9C9-4BED-8A34-562682374F85}" srcOrd="0" destOrd="0" presId="urn:microsoft.com/office/officeart/2005/8/layout/list1"/>
    <dgm:cxn modelId="{7ACE9C07-2890-4BA1-B79B-EA366E5830C7}" type="presParOf" srcId="{9638ED80-6866-4A2C-888E-BC048ED84D7F}" destId="{8264A0CA-83D6-495A-BC06-8A67536B3146}" srcOrd="1" destOrd="0" presId="urn:microsoft.com/office/officeart/2005/8/layout/list1"/>
    <dgm:cxn modelId="{ACE8C857-DCDC-41D3-8872-8DDB295A20CD}" type="presParOf" srcId="{B09BD383-A814-4703-BCB3-BFB2CDE03E1C}" destId="{E5C370EC-83DB-4597-B343-2B3B4D208C2C}" srcOrd="9" destOrd="0" presId="urn:microsoft.com/office/officeart/2005/8/layout/list1"/>
    <dgm:cxn modelId="{99165FE9-B3FC-4395-8F32-33FEA7EE665A}" type="presParOf" srcId="{B09BD383-A814-4703-BCB3-BFB2CDE03E1C}" destId="{89526153-D0B5-4C7E-8973-9BBB5CA28C78}" srcOrd="10" destOrd="0" presId="urn:microsoft.com/office/officeart/2005/8/layout/list1"/>
    <dgm:cxn modelId="{B93D832B-C2C9-4AEB-A110-AAB9ADA06241}" type="presParOf" srcId="{B09BD383-A814-4703-BCB3-BFB2CDE03E1C}" destId="{C75C5753-510A-46F2-BEE6-DA8EDDE2B416}" srcOrd="11" destOrd="0" presId="urn:microsoft.com/office/officeart/2005/8/layout/list1"/>
    <dgm:cxn modelId="{60A1E2F6-3E89-4103-AA3B-A6E8C7E2BFBF}" type="presParOf" srcId="{B09BD383-A814-4703-BCB3-BFB2CDE03E1C}" destId="{3C8830F4-BAF4-498A-AFC0-CE7BEE8F9A01}" srcOrd="12" destOrd="0" presId="urn:microsoft.com/office/officeart/2005/8/layout/list1"/>
    <dgm:cxn modelId="{C364A3D8-7F88-4A5A-B9B6-C1C0FBCC166E}" type="presParOf" srcId="{3C8830F4-BAF4-498A-AFC0-CE7BEE8F9A01}" destId="{94596866-8A06-45E1-9DD1-DA13DCAD7276}" srcOrd="0" destOrd="0" presId="urn:microsoft.com/office/officeart/2005/8/layout/list1"/>
    <dgm:cxn modelId="{2EBBD4D6-8AD3-4157-8A90-114AE1A6BCFD}" type="presParOf" srcId="{3C8830F4-BAF4-498A-AFC0-CE7BEE8F9A01}" destId="{0E30773A-1A96-42B7-BE5F-14A72F4742BB}" srcOrd="1" destOrd="0" presId="urn:microsoft.com/office/officeart/2005/8/layout/list1"/>
    <dgm:cxn modelId="{CB059330-117A-47F8-AE84-6722C708F53F}" type="presParOf" srcId="{B09BD383-A814-4703-BCB3-BFB2CDE03E1C}" destId="{9EEA024B-89BC-4809-80DB-2B90803C3A98}" srcOrd="13" destOrd="0" presId="urn:microsoft.com/office/officeart/2005/8/layout/list1"/>
    <dgm:cxn modelId="{42967F7C-47AB-4B61-B578-B736F4C5552D}" type="presParOf" srcId="{B09BD383-A814-4703-BCB3-BFB2CDE03E1C}" destId="{A8929788-D46F-408F-9F24-A32ACFAF40B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234D37-5C1B-400A-A158-934F95F4B77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EE2D4FB-4EFA-453E-B48C-33AF1663F189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                   </a:t>
          </a:r>
          <a:r>
            <a:rPr lang="uk-UA" sz="2800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Повага до себе та інших</a:t>
          </a:r>
          <a:r>
            <a: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24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DE55728-4747-43DB-97CC-B318D2C52292}" type="parTrans" cxnId="{5DAE28BC-98A1-45A5-8115-71C32EA04CF5}">
      <dgm:prSet/>
      <dgm:spPr/>
      <dgm:t>
        <a:bodyPr/>
        <a:lstStyle/>
        <a:p>
          <a:endParaRPr lang="uk-UA"/>
        </a:p>
      </dgm:t>
    </dgm:pt>
    <dgm:pt modelId="{DC249321-0904-4AE6-B6EB-6811CCF569F4}" type="sibTrans" cxnId="{5DAE28BC-98A1-45A5-8115-71C32EA04CF5}">
      <dgm:prSet/>
      <dgm:spPr/>
      <dgm:t>
        <a:bodyPr/>
        <a:lstStyle/>
        <a:p>
          <a:endParaRPr lang="uk-UA"/>
        </a:p>
      </dgm:t>
    </dgm:pt>
    <dgm:pt modelId="{43BCC435-1C84-454E-85C3-9CDDEA9420BE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uk-UA" sz="28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Відповідальність за власні вчинки</a:t>
          </a:r>
          <a:endParaRPr lang="uk-UA" sz="2800" b="1" dirty="0">
            <a:solidFill>
              <a:schemeClr val="accent2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5CE793D-71E5-4E06-8E62-15C0A65AC805}" type="parTrans" cxnId="{1A40A6D4-7BC2-428C-8237-16B3ECDDCADD}">
      <dgm:prSet/>
      <dgm:spPr/>
      <dgm:t>
        <a:bodyPr/>
        <a:lstStyle/>
        <a:p>
          <a:endParaRPr lang="uk-UA"/>
        </a:p>
      </dgm:t>
    </dgm:pt>
    <dgm:pt modelId="{4A288A39-5947-41FD-B202-CBFA89E214DD}" type="sibTrans" cxnId="{1A40A6D4-7BC2-428C-8237-16B3ECDDCADD}">
      <dgm:prSet/>
      <dgm:spPr/>
      <dgm:t>
        <a:bodyPr/>
        <a:lstStyle/>
        <a:p>
          <a:endParaRPr lang="uk-UA"/>
        </a:p>
      </dgm:t>
    </dgm:pt>
    <dgm:pt modelId="{DA4C1981-F303-41C1-AFF6-034A452280D4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     </a:t>
          </a:r>
          <a:r>
            <a:rPr lang="uk-UA" sz="2800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Емпатія та толерантність</a:t>
          </a:r>
          <a:endParaRPr lang="uk-UA" sz="2800" b="1" dirty="0">
            <a:solidFill>
              <a:schemeClr val="accent5">
                <a:lumMod val="50000"/>
              </a:schemeClr>
            </a:solidFill>
          </a:endParaRPr>
        </a:p>
      </dgm:t>
    </dgm:pt>
    <dgm:pt modelId="{C15238CC-D754-4B44-9491-9D964A1EFCD1}" type="parTrans" cxnId="{7AAB3403-0EB2-49DC-9198-90620F7F169A}">
      <dgm:prSet/>
      <dgm:spPr/>
      <dgm:t>
        <a:bodyPr/>
        <a:lstStyle/>
        <a:p>
          <a:endParaRPr lang="uk-UA"/>
        </a:p>
      </dgm:t>
    </dgm:pt>
    <dgm:pt modelId="{F4A23313-7CB2-47EF-BC1B-74466642A21D}" type="sibTrans" cxnId="{7AAB3403-0EB2-49DC-9198-90620F7F169A}">
      <dgm:prSet/>
      <dgm:spPr/>
      <dgm:t>
        <a:bodyPr/>
        <a:lstStyle/>
        <a:p>
          <a:endParaRPr lang="uk-UA"/>
        </a:p>
      </dgm:t>
    </dgm:pt>
    <dgm:pt modelId="{3CEDA7A8-6766-4395-9E0E-43A9AF43B67B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4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uk-UA" sz="28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Активна громадянська позиція</a:t>
          </a:r>
          <a:endParaRPr lang="uk-UA" sz="2800" dirty="0">
            <a:solidFill>
              <a:schemeClr val="accent2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369757F-C342-43D3-A67B-FDC9AC7575EA}" type="parTrans" cxnId="{55FB74BC-5FFE-473D-915C-D194E6BB8363}">
      <dgm:prSet/>
      <dgm:spPr/>
      <dgm:t>
        <a:bodyPr/>
        <a:lstStyle/>
        <a:p>
          <a:endParaRPr lang="uk-UA"/>
        </a:p>
      </dgm:t>
    </dgm:pt>
    <dgm:pt modelId="{944CBF30-33E3-4281-B89B-C86B80174333}" type="sibTrans" cxnId="{55FB74BC-5FFE-473D-915C-D194E6BB8363}">
      <dgm:prSet/>
      <dgm:spPr/>
      <dgm:t>
        <a:bodyPr/>
        <a:lstStyle/>
        <a:p>
          <a:endParaRPr lang="uk-UA"/>
        </a:p>
      </dgm:t>
    </dgm:pt>
    <dgm:pt modelId="{349F25FE-3C2A-4C3E-A26C-56F4D4A6F6F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       </a:t>
          </a:r>
          <a:r>
            <a:rPr lang="uk-UA" sz="2800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Бережливе ставлення до природи</a:t>
          </a:r>
          <a:endParaRPr lang="uk-UA" sz="2800" b="1" dirty="0">
            <a:solidFill>
              <a:schemeClr val="accent5">
                <a:lumMod val="50000"/>
              </a:schemeClr>
            </a:solidFill>
          </a:endParaRPr>
        </a:p>
      </dgm:t>
    </dgm:pt>
    <dgm:pt modelId="{1E4E20B6-C136-41B3-8ADD-27EADA2663F9}" type="parTrans" cxnId="{18ADD10C-9639-4EEC-8700-51EA6E5E6103}">
      <dgm:prSet/>
      <dgm:spPr/>
      <dgm:t>
        <a:bodyPr/>
        <a:lstStyle/>
        <a:p>
          <a:endParaRPr lang="uk-UA"/>
        </a:p>
      </dgm:t>
    </dgm:pt>
    <dgm:pt modelId="{BDDEB9EA-E1EE-4951-9C65-79CF28478E86}" type="sibTrans" cxnId="{18ADD10C-9639-4EEC-8700-51EA6E5E6103}">
      <dgm:prSet/>
      <dgm:spPr/>
      <dgm:t>
        <a:bodyPr/>
        <a:lstStyle/>
        <a:p>
          <a:endParaRPr lang="uk-UA"/>
        </a:p>
      </dgm:t>
    </dgm:pt>
    <dgm:pt modelId="{277EF5D5-0513-4E1C-A884-D7BE2C5AF4BF}" type="pres">
      <dgm:prSet presAssocID="{8E234D37-5C1B-400A-A158-934F95F4B77A}" presName="Name0" presStyleCnt="0">
        <dgm:presLayoutVars>
          <dgm:chMax val="7"/>
          <dgm:chPref val="7"/>
          <dgm:dir/>
        </dgm:presLayoutVars>
      </dgm:prSet>
      <dgm:spPr/>
    </dgm:pt>
    <dgm:pt modelId="{C877B1BF-A73E-4A7F-A76C-5D6C9C303BB0}" type="pres">
      <dgm:prSet presAssocID="{8E234D37-5C1B-400A-A158-934F95F4B77A}" presName="Name1" presStyleCnt="0"/>
      <dgm:spPr/>
    </dgm:pt>
    <dgm:pt modelId="{95A0B36D-CA49-4387-A629-98E5B8E9284C}" type="pres">
      <dgm:prSet presAssocID="{8E234D37-5C1B-400A-A158-934F95F4B77A}" presName="cycle" presStyleCnt="0"/>
      <dgm:spPr/>
    </dgm:pt>
    <dgm:pt modelId="{9C549499-51A0-4962-B8A4-C3DED195A187}" type="pres">
      <dgm:prSet presAssocID="{8E234D37-5C1B-400A-A158-934F95F4B77A}" presName="srcNode" presStyleLbl="node1" presStyleIdx="0" presStyleCnt="5"/>
      <dgm:spPr/>
    </dgm:pt>
    <dgm:pt modelId="{40C6E593-45C3-4517-B309-DDC7A130669D}" type="pres">
      <dgm:prSet presAssocID="{8E234D37-5C1B-400A-A158-934F95F4B77A}" presName="conn" presStyleLbl="parChTrans1D2" presStyleIdx="0" presStyleCnt="1"/>
      <dgm:spPr/>
    </dgm:pt>
    <dgm:pt modelId="{63369615-E24D-47EC-9A5E-80BC71506EA7}" type="pres">
      <dgm:prSet presAssocID="{8E234D37-5C1B-400A-A158-934F95F4B77A}" presName="extraNode" presStyleLbl="node1" presStyleIdx="0" presStyleCnt="5"/>
      <dgm:spPr/>
    </dgm:pt>
    <dgm:pt modelId="{FC7C8BA1-D7DF-4B68-A321-633E12769F8F}" type="pres">
      <dgm:prSet presAssocID="{8E234D37-5C1B-400A-A158-934F95F4B77A}" presName="dstNode" presStyleLbl="node1" presStyleIdx="0" presStyleCnt="5"/>
      <dgm:spPr/>
    </dgm:pt>
    <dgm:pt modelId="{D9915166-2B8F-430F-A78A-76C186AB298C}" type="pres">
      <dgm:prSet presAssocID="{7EE2D4FB-4EFA-453E-B48C-33AF1663F189}" presName="text_1" presStyleLbl="node1" presStyleIdx="0" presStyleCnt="5" custScaleX="103578" custScaleY="94056" custLinFactNeighborX="1244" custLinFactNeighborY="-10835">
        <dgm:presLayoutVars>
          <dgm:bulletEnabled val="1"/>
        </dgm:presLayoutVars>
      </dgm:prSet>
      <dgm:spPr/>
    </dgm:pt>
    <dgm:pt modelId="{46FB41D4-B325-4EA4-86BC-4AF153233CC1}" type="pres">
      <dgm:prSet presAssocID="{7EE2D4FB-4EFA-453E-B48C-33AF1663F189}" presName="accent_1" presStyleCnt="0"/>
      <dgm:spPr/>
    </dgm:pt>
    <dgm:pt modelId="{DCFD795C-6815-42EA-AEE3-F000E787E250}" type="pres">
      <dgm:prSet presAssocID="{7EE2D4FB-4EFA-453E-B48C-33AF1663F189}" presName="accentRepeatNode" presStyleLbl="solidFgAcc1" presStyleIdx="0" presStyleCnt="5" custLinFactNeighborX="1040" custLinFactNeighborY="-6645"/>
      <dgm:spPr/>
    </dgm:pt>
    <dgm:pt modelId="{D269B202-CBEF-4282-8E5E-42C701495BBE}" type="pres">
      <dgm:prSet presAssocID="{43BCC435-1C84-454E-85C3-9CDDEA9420BE}" presName="text_2" presStyleLbl="node1" presStyleIdx="1" presStyleCnt="5" custScaleX="102828" custScaleY="99051" custLinFactNeighborX="-45" custLinFactNeighborY="-6693">
        <dgm:presLayoutVars>
          <dgm:bulletEnabled val="1"/>
        </dgm:presLayoutVars>
      </dgm:prSet>
      <dgm:spPr/>
    </dgm:pt>
    <dgm:pt modelId="{D4753BC7-D2FC-46BE-91DD-AC3203A5C3D1}" type="pres">
      <dgm:prSet presAssocID="{43BCC435-1C84-454E-85C3-9CDDEA9420BE}" presName="accent_2" presStyleCnt="0"/>
      <dgm:spPr/>
    </dgm:pt>
    <dgm:pt modelId="{AB0CA763-45B2-4451-957C-37B591DE0E15}" type="pres">
      <dgm:prSet presAssocID="{43BCC435-1C84-454E-85C3-9CDDEA9420BE}" presName="accentRepeatNode" presStyleLbl="solidFgAcc1" presStyleIdx="1" presStyleCnt="5" custLinFactNeighborX="2515" custLinFactNeighborY="5966"/>
      <dgm:spPr/>
    </dgm:pt>
    <dgm:pt modelId="{58AD2F4B-2D5F-4AA1-98FC-A8A8F9762A79}" type="pres">
      <dgm:prSet presAssocID="{DA4C1981-F303-41C1-AFF6-034A452280D4}" presName="text_3" presStyleLbl="node1" presStyleIdx="2" presStyleCnt="5" custScaleX="102370" custScaleY="121892" custLinFactNeighborX="620" custLinFactNeighborY="14179">
        <dgm:presLayoutVars>
          <dgm:bulletEnabled val="1"/>
        </dgm:presLayoutVars>
      </dgm:prSet>
      <dgm:spPr/>
    </dgm:pt>
    <dgm:pt modelId="{CB1CAFF1-FF5C-4819-9DFF-67F1653C45F7}" type="pres">
      <dgm:prSet presAssocID="{DA4C1981-F303-41C1-AFF6-034A452280D4}" presName="accent_3" presStyleCnt="0"/>
      <dgm:spPr/>
    </dgm:pt>
    <dgm:pt modelId="{623E6006-6C11-4463-8D39-1581F0BD234B}" type="pres">
      <dgm:prSet presAssocID="{DA4C1981-F303-41C1-AFF6-034A452280D4}" presName="accentRepeatNode" presStyleLbl="solidFgAcc1" presStyleIdx="2" presStyleCnt="5" custLinFactNeighborX="-22121" custLinFactNeighborY="5913"/>
      <dgm:spPr/>
    </dgm:pt>
    <dgm:pt modelId="{49ACE394-3A4D-4335-B623-114EA3C40AD4}" type="pres">
      <dgm:prSet presAssocID="{3CEDA7A8-6766-4395-9E0E-43A9AF43B67B}" presName="text_4" presStyleLbl="node1" presStyleIdx="3" presStyleCnt="5" custScaleX="103417" custScaleY="92041" custLinFactNeighborX="-339" custLinFactNeighborY="10245">
        <dgm:presLayoutVars>
          <dgm:bulletEnabled val="1"/>
        </dgm:presLayoutVars>
      </dgm:prSet>
      <dgm:spPr/>
    </dgm:pt>
    <dgm:pt modelId="{9FA4EEE7-60A6-4F42-97AD-D6B9080F38B2}" type="pres">
      <dgm:prSet presAssocID="{3CEDA7A8-6766-4395-9E0E-43A9AF43B67B}" presName="accent_4" presStyleCnt="0"/>
      <dgm:spPr/>
    </dgm:pt>
    <dgm:pt modelId="{0C446D92-1F16-4095-9DFB-61D8F87B3998}" type="pres">
      <dgm:prSet presAssocID="{3CEDA7A8-6766-4395-9E0E-43A9AF43B67B}" presName="accentRepeatNode" presStyleLbl="solidFgAcc1" presStyleIdx="3" presStyleCnt="5" custLinFactNeighborX="-37336"/>
      <dgm:spPr/>
    </dgm:pt>
    <dgm:pt modelId="{562A9CBC-4FB1-4009-B8BF-E678E29C6B51}" type="pres">
      <dgm:prSet presAssocID="{349F25FE-3C2A-4C3E-A26C-56F4D4A6F6FF}" presName="text_5" presStyleLbl="node1" presStyleIdx="4" presStyleCnt="5" custScaleY="113934" custLinFactNeighborX="2749" custLinFactNeighborY="-4114">
        <dgm:presLayoutVars>
          <dgm:bulletEnabled val="1"/>
        </dgm:presLayoutVars>
      </dgm:prSet>
      <dgm:spPr/>
    </dgm:pt>
    <dgm:pt modelId="{E14AEB5A-532B-4016-9A30-8560817EF844}" type="pres">
      <dgm:prSet presAssocID="{349F25FE-3C2A-4C3E-A26C-56F4D4A6F6FF}" presName="accent_5" presStyleCnt="0"/>
      <dgm:spPr/>
    </dgm:pt>
    <dgm:pt modelId="{C67FBF53-BF72-4A8C-B5A0-7A9661F66879}" type="pres">
      <dgm:prSet presAssocID="{349F25FE-3C2A-4C3E-A26C-56F4D4A6F6FF}" presName="accentRepeatNode" presStyleLbl="solidFgAcc1" presStyleIdx="4" presStyleCnt="5"/>
      <dgm:spPr/>
    </dgm:pt>
  </dgm:ptLst>
  <dgm:cxnLst>
    <dgm:cxn modelId="{7AAB3403-0EB2-49DC-9198-90620F7F169A}" srcId="{8E234D37-5C1B-400A-A158-934F95F4B77A}" destId="{DA4C1981-F303-41C1-AFF6-034A452280D4}" srcOrd="2" destOrd="0" parTransId="{C15238CC-D754-4B44-9491-9D964A1EFCD1}" sibTransId="{F4A23313-7CB2-47EF-BC1B-74466642A21D}"/>
    <dgm:cxn modelId="{18ADD10C-9639-4EEC-8700-51EA6E5E6103}" srcId="{8E234D37-5C1B-400A-A158-934F95F4B77A}" destId="{349F25FE-3C2A-4C3E-A26C-56F4D4A6F6FF}" srcOrd="4" destOrd="0" parTransId="{1E4E20B6-C136-41B3-8ADD-27EADA2663F9}" sibTransId="{BDDEB9EA-E1EE-4951-9C65-79CF28478E86}"/>
    <dgm:cxn modelId="{72DF5824-BFE6-4D63-9693-0C9322DCDE78}" type="presOf" srcId="{43BCC435-1C84-454E-85C3-9CDDEA9420BE}" destId="{D269B202-CBEF-4282-8E5E-42C701495BBE}" srcOrd="0" destOrd="0" presId="urn:microsoft.com/office/officeart/2008/layout/VerticalCurvedList"/>
    <dgm:cxn modelId="{301CD33C-30C2-4442-803E-0ACAB431792C}" type="presOf" srcId="{8E234D37-5C1B-400A-A158-934F95F4B77A}" destId="{277EF5D5-0513-4E1C-A884-D7BE2C5AF4BF}" srcOrd="0" destOrd="0" presId="urn:microsoft.com/office/officeart/2008/layout/VerticalCurvedList"/>
    <dgm:cxn modelId="{69BD8864-C730-4D3F-89A0-0D7D86147881}" type="presOf" srcId="{3CEDA7A8-6766-4395-9E0E-43A9AF43B67B}" destId="{49ACE394-3A4D-4335-B623-114EA3C40AD4}" srcOrd="0" destOrd="0" presId="urn:microsoft.com/office/officeart/2008/layout/VerticalCurvedList"/>
    <dgm:cxn modelId="{4E55C94E-785B-4E6E-941A-D3F7EE061A05}" type="presOf" srcId="{DC249321-0904-4AE6-B6EB-6811CCF569F4}" destId="{40C6E593-45C3-4517-B309-DDC7A130669D}" srcOrd="0" destOrd="0" presId="urn:microsoft.com/office/officeart/2008/layout/VerticalCurvedList"/>
    <dgm:cxn modelId="{5DAE28BC-98A1-45A5-8115-71C32EA04CF5}" srcId="{8E234D37-5C1B-400A-A158-934F95F4B77A}" destId="{7EE2D4FB-4EFA-453E-B48C-33AF1663F189}" srcOrd="0" destOrd="0" parTransId="{FDE55728-4747-43DB-97CC-B318D2C52292}" sibTransId="{DC249321-0904-4AE6-B6EB-6811CCF569F4}"/>
    <dgm:cxn modelId="{55FB74BC-5FFE-473D-915C-D194E6BB8363}" srcId="{8E234D37-5C1B-400A-A158-934F95F4B77A}" destId="{3CEDA7A8-6766-4395-9E0E-43A9AF43B67B}" srcOrd="3" destOrd="0" parTransId="{6369757F-C342-43D3-A67B-FDC9AC7575EA}" sibTransId="{944CBF30-33E3-4281-B89B-C86B80174333}"/>
    <dgm:cxn modelId="{F5A0B2BD-168E-444B-BAAB-7CDD76E9D3ED}" type="presOf" srcId="{349F25FE-3C2A-4C3E-A26C-56F4D4A6F6FF}" destId="{562A9CBC-4FB1-4009-B8BF-E678E29C6B51}" srcOrd="0" destOrd="0" presId="urn:microsoft.com/office/officeart/2008/layout/VerticalCurvedList"/>
    <dgm:cxn modelId="{27B6EDC8-A308-4517-86BD-BF69ED56E0C1}" type="presOf" srcId="{7EE2D4FB-4EFA-453E-B48C-33AF1663F189}" destId="{D9915166-2B8F-430F-A78A-76C186AB298C}" srcOrd="0" destOrd="0" presId="urn:microsoft.com/office/officeart/2008/layout/VerticalCurvedList"/>
    <dgm:cxn modelId="{1A40A6D4-7BC2-428C-8237-16B3ECDDCADD}" srcId="{8E234D37-5C1B-400A-A158-934F95F4B77A}" destId="{43BCC435-1C84-454E-85C3-9CDDEA9420BE}" srcOrd="1" destOrd="0" parTransId="{75CE793D-71E5-4E06-8E62-15C0A65AC805}" sibTransId="{4A288A39-5947-41FD-B202-CBFA89E214DD}"/>
    <dgm:cxn modelId="{D6A01AEA-D0DE-42D8-87D5-9B9CFA3377E1}" type="presOf" srcId="{DA4C1981-F303-41C1-AFF6-034A452280D4}" destId="{58AD2F4B-2D5F-4AA1-98FC-A8A8F9762A79}" srcOrd="0" destOrd="0" presId="urn:microsoft.com/office/officeart/2008/layout/VerticalCurvedList"/>
    <dgm:cxn modelId="{328FA5CC-63D1-45CD-B2D8-176FAB54B47F}" type="presParOf" srcId="{277EF5D5-0513-4E1C-A884-D7BE2C5AF4BF}" destId="{C877B1BF-A73E-4A7F-A76C-5D6C9C303BB0}" srcOrd="0" destOrd="0" presId="urn:microsoft.com/office/officeart/2008/layout/VerticalCurvedList"/>
    <dgm:cxn modelId="{B096FBCB-A9DB-4B16-A8AB-43EB7DE8E418}" type="presParOf" srcId="{C877B1BF-A73E-4A7F-A76C-5D6C9C303BB0}" destId="{95A0B36D-CA49-4387-A629-98E5B8E9284C}" srcOrd="0" destOrd="0" presId="urn:microsoft.com/office/officeart/2008/layout/VerticalCurvedList"/>
    <dgm:cxn modelId="{3ABA3563-4755-4536-9CD0-61DB28BD3EA5}" type="presParOf" srcId="{95A0B36D-CA49-4387-A629-98E5B8E9284C}" destId="{9C549499-51A0-4962-B8A4-C3DED195A187}" srcOrd="0" destOrd="0" presId="urn:microsoft.com/office/officeart/2008/layout/VerticalCurvedList"/>
    <dgm:cxn modelId="{7B451CF1-45AE-4D64-BC59-7809A9D70743}" type="presParOf" srcId="{95A0B36D-CA49-4387-A629-98E5B8E9284C}" destId="{40C6E593-45C3-4517-B309-DDC7A130669D}" srcOrd="1" destOrd="0" presId="urn:microsoft.com/office/officeart/2008/layout/VerticalCurvedList"/>
    <dgm:cxn modelId="{9C036660-4CFD-494E-85C5-21A3B2CB26CD}" type="presParOf" srcId="{95A0B36D-CA49-4387-A629-98E5B8E9284C}" destId="{63369615-E24D-47EC-9A5E-80BC71506EA7}" srcOrd="2" destOrd="0" presId="urn:microsoft.com/office/officeart/2008/layout/VerticalCurvedList"/>
    <dgm:cxn modelId="{85EF0175-D0E5-4624-B8BB-6B521DDABFDA}" type="presParOf" srcId="{95A0B36D-CA49-4387-A629-98E5B8E9284C}" destId="{FC7C8BA1-D7DF-4B68-A321-633E12769F8F}" srcOrd="3" destOrd="0" presId="urn:microsoft.com/office/officeart/2008/layout/VerticalCurvedList"/>
    <dgm:cxn modelId="{7436F7F6-8D2F-48E5-9FF1-9BB866BEB9FA}" type="presParOf" srcId="{C877B1BF-A73E-4A7F-A76C-5D6C9C303BB0}" destId="{D9915166-2B8F-430F-A78A-76C186AB298C}" srcOrd="1" destOrd="0" presId="urn:microsoft.com/office/officeart/2008/layout/VerticalCurvedList"/>
    <dgm:cxn modelId="{33B26775-CB41-4753-A8AC-2A699C6BE9B8}" type="presParOf" srcId="{C877B1BF-A73E-4A7F-A76C-5D6C9C303BB0}" destId="{46FB41D4-B325-4EA4-86BC-4AF153233CC1}" srcOrd="2" destOrd="0" presId="urn:microsoft.com/office/officeart/2008/layout/VerticalCurvedList"/>
    <dgm:cxn modelId="{42EEB45C-9E76-49B6-B736-8148148F4B87}" type="presParOf" srcId="{46FB41D4-B325-4EA4-86BC-4AF153233CC1}" destId="{DCFD795C-6815-42EA-AEE3-F000E787E250}" srcOrd="0" destOrd="0" presId="urn:microsoft.com/office/officeart/2008/layout/VerticalCurvedList"/>
    <dgm:cxn modelId="{4D76A5FA-A2AB-40D5-8183-8892B26DECFE}" type="presParOf" srcId="{C877B1BF-A73E-4A7F-A76C-5D6C9C303BB0}" destId="{D269B202-CBEF-4282-8E5E-42C701495BBE}" srcOrd="3" destOrd="0" presId="urn:microsoft.com/office/officeart/2008/layout/VerticalCurvedList"/>
    <dgm:cxn modelId="{1CCAD4F7-D0D6-4DB5-B046-D1458A686E5F}" type="presParOf" srcId="{C877B1BF-A73E-4A7F-A76C-5D6C9C303BB0}" destId="{D4753BC7-D2FC-46BE-91DD-AC3203A5C3D1}" srcOrd="4" destOrd="0" presId="urn:microsoft.com/office/officeart/2008/layout/VerticalCurvedList"/>
    <dgm:cxn modelId="{4FE85D01-2FE4-4C75-962C-7E0027781E61}" type="presParOf" srcId="{D4753BC7-D2FC-46BE-91DD-AC3203A5C3D1}" destId="{AB0CA763-45B2-4451-957C-37B591DE0E15}" srcOrd="0" destOrd="0" presId="urn:microsoft.com/office/officeart/2008/layout/VerticalCurvedList"/>
    <dgm:cxn modelId="{7CF16F9E-F37B-4C96-AC5C-785458E23834}" type="presParOf" srcId="{C877B1BF-A73E-4A7F-A76C-5D6C9C303BB0}" destId="{58AD2F4B-2D5F-4AA1-98FC-A8A8F9762A79}" srcOrd="5" destOrd="0" presId="urn:microsoft.com/office/officeart/2008/layout/VerticalCurvedList"/>
    <dgm:cxn modelId="{0246010F-4F72-4957-9368-3E39C51390E2}" type="presParOf" srcId="{C877B1BF-A73E-4A7F-A76C-5D6C9C303BB0}" destId="{CB1CAFF1-FF5C-4819-9DFF-67F1653C45F7}" srcOrd="6" destOrd="0" presId="urn:microsoft.com/office/officeart/2008/layout/VerticalCurvedList"/>
    <dgm:cxn modelId="{E0464602-6E03-4D6D-A7EC-787AA3410415}" type="presParOf" srcId="{CB1CAFF1-FF5C-4819-9DFF-67F1653C45F7}" destId="{623E6006-6C11-4463-8D39-1581F0BD234B}" srcOrd="0" destOrd="0" presId="urn:microsoft.com/office/officeart/2008/layout/VerticalCurvedList"/>
    <dgm:cxn modelId="{7FA56FFF-3396-4D6A-A935-9124D0812296}" type="presParOf" srcId="{C877B1BF-A73E-4A7F-A76C-5D6C9C303BB0}" destId="{49ACE394-3A4D-4335-B623-114EA3C40AD4}" srcOrd="7" destOrd="0" presId="urn:microsoft.com/office/officeart/2008/layout/VerticalCurvedList"/>
    <dgm:cxn modelId="{4CD5F183-92B7-486B-B347-131D72289F77}" type="presParOf" srcId="{C877B1BF-A73E-4A7F-A76C-5D6C9C303BB0}" destId="{9FA4EEE7-60A6-4F42-97AD-D6B9080F38B2}" srcOrd="8" destOrd="0" presId="urn:microsoft.com/office/officeart/2008/layout/VerticalCurvedList"/>
    <dgm:cxn modelId="{A7F56E98-6FD8-49E7-B61B-9B2201BF9438}" type="presParOf" srcId="{9FA4EEE7-60A6-4F42-97AD-D6B9080F38B2}" destId="{0C446D92-1F16-4095-9DFB-61D8F87B3998}" srcOrd="0" destOrd="0" presId="urn:microsoft.com/office/officeart/2008/layout/VerticalCurvedList"/>
    <dgm:cxn modelId="{98215BD3-C504-49A4-944A-07B567DFB2B2}" type="presParOf" srcId="{C877B1BF-A73E-4A7F-A76C-5D6C9C303BB0}" destId="{562A9CBC-4FB1-4009-B8BF-E678E29C6B51}" srcOrd="9" destOrd="0" presId="urn:microsoft.com/office/officeart/2008/layout/VerticalCurvedList"/>
    <dgm:cxn modelId="{6EE567BA-A1B6-4BB8-BB31-1F261FD3A66C}" type="presParOf" srcId="{C877B1BF-A73E-4A7F-A76C-5D6C9C303BB0}" destId="{E14AEB5A-532B-4016-9A30-8560817EF844}" srcOrd="10" destOrd="0" presId="urn:microsoft.com/office/officeart/2008/layout/VerticalCurvedList"/>
    <dgm:cxn modelId="{AB22342E-AA56-4ED5-8F3A-E4DE27E9F46B}" type="presParOf" srcId="{E14AEB5A-532B-4016-9A30-8560817EF844}" destId="{C67FBF53-BF72-4A8C-B5A0-7A9661F6687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9B58C7-9DEF-4C33-A0D8-6C5938E04C84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CC78371-103A-483C-A698-3AF5A1987578}" type="pres">
      <dgm:prSet presAssocID="{D89B58C7-9DEF-4C33-A0D8-6C5938E04C84}" presName="cycle" presStyleCnt="0">
        <dgm:presLayoutVars>
          <dgm:dir/>
          <dgm:resizeHandles val="exact"/>
        </dgm:presLayoutVars>
      </dgm:prSet>
      <dgm:spPr/>
    </dgm:pt>
  </dgm:ptLst>
  <dgm:cxnLst>
    <dgm:cxn modelId="{BBF29286-FE4A-4536-A73E-DDB4FB17E1A7}" type="presOf" srcId="{D89B58C7-9DEF-4C33-A0D8-6C5938E04C84}" destId="{0CC78371-103A-483C-A698-3AF5A1987578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6F2645-B2A8-4B87-B9D2-15E96A752CE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EDE9ACB-8ACB-4C49-8963-F415AC69A5A7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Самопізнання та саморозвиток:</a:t>
          </a:r>
          <a:r>
            <a: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допомога у формуванні власної ідентичності, розвитку самосвідомості.</a:t>
          </a:r>
          <a:endParaRPr lang="uk-UA" sz="20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9A62272-9EE5-41D5-910F-26332FDC3CFC}" type="parTrans" cxnId="{981C8826-EB2A-4BA3-8FB5-4A7604C4A6E1}">
      <dgm:prSet/>
      <dgm:spPr/>
      <dgm:t>
        <a:bodyPr/>
        <a:lstStyle/>
        <a:p>
          <a:endParaRPr lang="uk-UA"/>
        </a:p>
      </dgm:t>
    </dgm:pt>
    <dgm:pt modelId="{D787EA83-72EB-4375-B8C8-138E3C71B231}" type="sibTrans" cxnId="{981C8826-EB2A-4BA3-8FB5-4A7604C4A6E1}">
      <dgm:prSet/>
      <dgm:spPr/>
      <dgm:t>
        <a:bodyPr/>
        <a:lstStyle/>
        <a:p>
          <a:endParaRPr lang="uk-UA"/>
        </a:p>
      </dgm:t>
    </dgm:pt>
    <dgm:pt modelId="{246D05C3-EB67-433C-A641-A7763CBFA1EB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Безпека в сучасному світі: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акцент на </a:t>
          </a:r>
          <a:r>
            <a:rPr lang="uk-UA" b="1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кібербезпеці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, безпеці в соціальних мережах, профілактиці </a:t>
          </a:r>
          <a:r>
            <a:rPr lang="uk-UA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булінгу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та інших форм насильства.</a:t>
          </a:r>
          <a:endParaRPr lang="uk-UA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155CA2C-2B1A-498C-863A-79A7F95F61F7}" type="parTrans" cxnId="{930F1C61-B696-44AF-8DD9-550593E08D35}">
      <dgm:prSet/>
      <dgm:spPr/>
      <dgm:t>
        <a:bodyPr/>
        <a:lstStyle/>
        <a:p>
          <a:endParaRPr lang="uk-UA"/>
        </a:p>
      </dgm:t>
    </dgm:pt>
    <dgm:pt modelId="{1129B7DF-76B4-4C97-AC6F-63EA872AEA75}" type="sibTrans" cxnId="{930F1C61-B696-44AF-8DD9-550593E08D35}">
      <dgm:prSet/>
      <dgm:spPr/>
      <dgm:t>
        <a:bodyPr/>
        <a:lstStyle/>
        <a:p>
          <a:endParaRPr lang="uk-UA"/>
        </a:p>
      </dgm:t>
    </dgm:pt>
    <dgm:pt modelId="{58C0F2AC-64FC-405F-893C-5AFF3FD032E9}">
      <dgm:prSet custT="1"/>
      <dgm:spPr/>
      <dgm:t>
        <a:bodyPr/>
        <a:lstStyle/>
        <a:p>
          <a:r>
            <a: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Формування життєвих навичок:</a:t>
          </a:r>
          <a:r>
            <a: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уміння приймати зважені рішення, вирішувати конфлікти, протистояти тиску однолітків</a:t>
          </a:r>
          <a:endParaRPr lang="uk-UA" sz="2000" dirty="0"/>
        </a:p>
      </dgm:t>
    </dgm:pt>
    <dgm:pt modelId="{25B60889-20EF-4C7A-BDB9-478E7E83F73C}" type="parTrans" cxnId="{29F0201A-EB16-478D-8A4C-BFD4374A9974}">
      <dgm:prSet/>
      <dgm:spPr/>
      <dgm:t>
        <a:bodyPr/>
        <a:lstStyle/>
        <a:p>
          <a:endParaRPr lang="uk-UA"/>
        </a:p>
      </dgm:t>
    </dgm:pt>
    <dgm:pt modelId="{7006CFB0-C9FE-4183-B600-AA8E72879BB2}" type="sibTrans" cxnId="{29F0201A-EB16-478D-8A4C-BFD4374A9974}">
      <dgm:prSet/>
      <dgm:spPr/>
      <dgm:t>
        <a:bodyPr/>
        <a:lstStyle/>
        <a:p>
          <a:endParaRPr lang="uk-UA"/>
        </a:p>
      </dgm:t>
    </dgm:pt>
    <dgm:pt modelId="{9183CA15-3D92-4036-88EA-AE40E1AE8094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Здорові стосунки:</a:t>
          </a:r>
          <a:r>
            <a: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розгляд тем дружби, кохання, сімейних цінностей, відповідальної поведінки.</a:t>
          </a:r>
          <a:endParaRPr lang="uk-UA" sz="20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9313387-4F36-4247-935F-CCCE072657E0}" type="parTrans" cxnId="{51A8100B-518B-4497-9802-1505898916E7}">
      <dgm:prSet/>
      <dgm:spPr/>
      <dgm:t>
        <a:bodyPr/>
        <a:lstStyle/>
        <a:p>
          <a:endParaRPr lang="uk-UA"/>
        </a:p>
      </dgm:t>
    </dgm:pt>
    <dgm:pt modelId="{91E07586-D6BC-4D28-9852-A0D65A7E75E6}" type="sibTrans" cxnId="{51A8100B-518B-4497-9802-1505898916E7}">
      <dgm:prSet/>
      <dgm:spPr/>
      <dgm:t>
        <a:bodyPr/>
        <a:lstStyle/>
        <a:p>
          <a:endParaRPr lang="uk-UA"/>
        </a:p>
      </dgm:t>
    </dgm:pt>
    <dgm:pt modelId="{85FF66DD-9F8B-4A4F-971E-D4917D462885}">
      <dgm:prSet custT="1"/>
      <dgm:spPr/>
      <dgm:t>
        <a:bodyPr/>
        <a:lstStyle/>
        <a:p>
          <a:r>
            <a:rPr lang="uk-UA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Добробут та підприємливість:</a:t>
          </a:r>
          <a:r>
            <a: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основи фінансової грамотності, усвідомлення власної ролі в суспільстві, формування відповідального споживача</a:t>
          </a:r>
          <a:endParaRPr lang="uk-UA" sz="2000" dirty="0"/>
        </a:p>
      </dgm:t>
    </dgm:pt>
    <dgm:pt modelId="{CC30380A-A146-4B0D-9400-BBFEEF8704E0}" type="parTrans" cxnId="{60215429-0EF0-47FF-890D-787D8613F2C9}">
      <dgm:prSet/>
      <dgm:spPr/>
      <dgm:t>
        <a:bodyPr/>
        <a:lstStyle/>
        <a:p>
          <a:endParaRPr lang="uk-UA"/>
        </a:p>
      </dgm:t>
    </dgm:pt>
    <dgm:pt modelId="{65668057-11B3-44E2-AFD5-DB7AAE29441B}" type="sibTrans" cxnId="{60215429-0EF0-47FF-890D-787D8613F2C9}">
      <dgm:prSet/>
      <dgm:spPr/>
      <dgm:t>
        <a:bodyPr/>
        <a:lstStyle/>
        <a:p>
          <a:endParaRPr lang="uk-UA"/>
        </a:p>
      </dgm:t>
    </dgm:pt>
    <dgm:pt modelId="{2AF7D4DA-D7E7-44FE-8A68-67A202D8784A}" type="pres">
      <dgm:prSet presAssocID="{C56F2645-B2A8-4B87-B9D2-15E96A752CE7}" presName="Name0" presStyleCnt="0">
        <dgm:presLayoutVars>
          <dgm:dir/>
          <dgm:resizeHandles val="exact"/>
        </dgm:presLayoutVars>
      </dgm:prSet>
      <dgm:spPr/>
    </dgm:pt>
    <dgm:pt modelId="{322BC680-723C-42E1-BD7D-1B01A4A8788E}" type="pres">
      <dgm:prSet presAssocID="{9183CA15-3D92-4036-88EA-AE40E1AE8094}" presName="composite" presStyleCnt="0"/>
      <dgm:spPr/>
    </dgm:pt>
    <dgm:pt modelId="{49F91DEE-D58E-4889-833C-AF0F45CB80FD}" type="pres">
      <dgm:prSet presAssocID="{9183CA15-3D92-4036-88EA-AE40E1AE8094}" presName="rect1" presStyleLbl="trAlignAcc1" presStyleIdx="0" presStyleCnt="5" custScaleX="98243">
        <dgm:presLayoutVars>
          <dgm:bulletEnabled val="1"/>
        </dgm:presLayoutVars>
      </dgm:prSet>
      <dgm:spPr/>
    </dgm:pt>
    <dgm:pt modelId="{3C6C62BA-33F4-4978-A6D9-2D52163146F2}" type="pres">
      <dgm:prSet presAssocID="{9183CA15-3D92-4036-88EA-AE40E1AE8094}" presName="rect2" presStyleLbl="fgImgPlace1" presStyleIdx="0" presStyleCnt="5" custScaleX="95830" custScaleY="104921" custLinFactNeighborX="18653" custLinFactNeighborY="5041"/>
      <dgm:spPr/>
    </dgm:pt>
    <dgm:pt modelId="{F9A8FE88-C9C6-438C-A9BF-4878898DA9D2}" type="pres">
      <dgm:prSet presAssocID="{91E07586-D6BC-4D28-9852-A0D65A7E75E6}" presName="sibTrans" presStyleCnt="0"/>
      <dgm:spPr/>
    </dgm:pt>
    <dgm:pt modelId="{473AEDEF-4ACA-45FF-AA2A-8E73D1C8601B}" type="pres">
      <dgm:prSet presAssocID="{85FF66DD-9F8B-4A4F-971E-D4917D462885}" presName="composite" presStyleCnt="0"/>
      <dgm:spPr/>
    </dgm:pt>
    <dgm:pt modelId="{57C03175-5880-4F17-902D-77D5E3AE8F72}" type="pres">
      <dgm:prSet presAssocID="{85FF66DD-9F8B-4A4F-971E-D4917D462885}" presName="rect1" presStyleLbl="trAlignAcc1" presStyleIdx="1" presStyleCnt="5" custScaleX="107136">
        <dgm:presLayoutVars>
          <dgm:bulletEnabled val="1"/>
        </dgm:presLayoutVars>
      </dgm:prSet>
      <dgm:spPr/>
    </dgm:pt>
    <dgm:pt modelId="{EDD041DA-8E63-4A5D-8811-4AC4D8433E40}" type="pres">
      <dgm:prSet presAssocID="{85FF66DD-9F8B-4A4F-971E-D4917D462885}" presName="rect2" presStyleLbl="fgImgPlace1" presStyleIdx="1" presStyleCnt="5" custScaleX="108738" custScaleY="100879" custLinFactNeighborX="-22394" custLinFactNeighborY="396"/>
      <dgm:spPr/>
    </dgm:pt>
    <dgm:pt modelId="{B75C8004-4CE5-491B-87D9-7C1A714E4F2C}" type="pres">
      <dgm:prSet presAssocID="{65668057-11B3-44E2-AFD5-DB7AAE29441B}" presName="sibTrans" presStyleCnt="0"/>
      <dgm:spPr/>
    </dgm:pt>
    <dgm:pt modelId="{A35D82C7-3AAA-43A1-9553-5FC1237258E0}" type="pres">
      <dgm:prSet presAssocID="{58C0F2AC-64FC-405F-893C-5AFF3FD032E9}" presName="composite" presStyleCnt="0"/>
      <dgm:spPr/>
    </dgm:pt>
    <dgm:pt modelId="{28592E70-B659-43B4-8256-C29DC6ABB877}" type="pres">
      <dgm:prSet presAssocID="{58C0F2AC-64FC-405F-893C-5AFF3FD032E9}" presName="rect1" presStyleLbl="trAlignAcc1" presStyleIdx="2" presStyleCnt="5" custScaleX="93324">
        <dgm:presLayoutVars>
          <dgm:bulletEnabled val="1"/>
        </dgm:presLayoutVars>
      </dgm:prSet>
      <dgm:spPr/>
    </dgm:pt>
    <dgm:pt modelId="{BF60963D-C30B-474A-AEC9-3B3FD7628F8F}" type="pres">
      <dgm:prSet presAssocID="{58C0F2AC-64FC-405F-893C-5AFF3FD032E9}" presName="rect2" presStyleLbl="fgImgPlace1" presStyleIdx="2" presStyleCnt="5" custLinFactNeighborX="-14636" custLinFactNeighborY="3894"/>
      <dgm:spPr/>
    </dgm:pt>
    <dgm:pt modelId="{9F82B65A-3E2C-469A-A4B8-ED869E236FD3}" type="pres">
      <dgm:prSet presAssocID="{7006CFB0-C9FE-4183-B600-AA8E72879BB2}" presName="sibTrans" presStyleCnt="0"/>
      <dgm:spPr/>
    </dgm:pt>
    <dgm:pt modelId="{A88CE0E6-C97A-4C36-B9B1-619EAA44F22C}" type="pres">
      <dgm:prSet presAssocID="{FEDE9ACB-8ACB-4C49-8963-F415AC69A5A7}" presName="composite" presStyleCnt="0"/>
      <dgm:spPr/>
    </dgm:pt>
    <dgm:pt modelId="{079F680F-5318-47C9-A0F5-F15A39AE93A6}" type="pres">
      <dgm:prSet presAssocID="{FEDE9ACB-8ACB-4C49-8963-F415AC69A5A7}" presName="rect1" presStyleLbl="trAlignAcc1" presStyleIdx="3" presStyleCnt="5" custScaleX="94489">
        <dgm:presLayoutVars>
          <dgm:bulletEnabled val="1"/>
        </dgm:presLayoutVars>
      </dgm:prSet>
      <dgm:spPr/>
    </dgm:pt>
    <dgm:pt modelId="{C4F01387-082A-46EA-A659-7F8AEB911992}" type="pres">
      <dgm:prSet presAssocID="{FEDE9ACB-8ACB-4C49-8963-F415AC69A5A7}" presName="rect2" presStyleLbl="fgImgPlace1" presStyleIdx="3" presStyleCnt="5" custScaleX="114286" custScaleY="86030" custLinFactNeighborX="1342" custLinFactNeighborY="6534"/>
      <dgm:spPr/>
    </dgm:pt>
    <dgm:pt modelId="{F8F784EC-0D44-46A4-B488-AC479101E05D}" type="pres">
      <dgm:prSet presAssocID="{D787EA83-72EB-4375-B8C8-138E3C71B231}" presName="sibTrans" presStyleCnt="0"/>
      <dgm:spPr/>
    </dgm:pt>
    <dgm:pt modelId="{28308512-892B-453E-BE2F-C85FAB1C5598}" type="pres">
      <dgm:prSet presAssocID="{246D05C3-EB67-433C-A641-A7763CBFA1EB}" presName="composite" presStyleCnt="0"/>
      <dgm:spPr/>
    </dgm:pt>
    <dgm:pt modelId="{5198BCD2-D934-4F32-97A1-CAFFA7A5C969}" type="pres">
      <dgm:prSet presAssocID="{246D05C3-EB67-433C-A641-A7763CBFA1EB}" presName="rect1" presStyleLbl="trAlignAcc1" presStyleIdx="4" presStyleCnt="5" custScaleY="126024">
        <dgm:presLayoutVars>
          <dgm:bulletEnabled val="1"/>
        </dgm:presLayoutVars>
      </dgm:prSet>
      <dgm:spPr/>
    </dgm:pt>
    <dgm:pt modelId="{5765C554-3DA5-4908-B7A5-0F557AB9BB5D}" type="pres">
      <dgm:prSet presAssocID="{246D05C3-EB67-433C-A641-A7763CBFA1EB}" presName="rect2" presStyleLbl="fgImgPlace1" presStyleIdx="4" presStyleCnt="5" custScaleY="93422" custLinFactNeighborX="132" custLinFactNeighborY="12571"/>
      <dgm:spPr/>
    </dgm:pt>
  </dgm:ptLst>
  <dgm:cxnLst>
    <dgm:cxn modelId="{51A8100B-518B-4497-9802-1505898916E7}" srcId="{C56F2645-B2A8-4B87-B9D2-15E96A752CE7}" destId="{9183CA15-3D92-4036-88EA-AE40E1AE8094}" srcOrd="0" destOrd="0" parTransId="{09313387-4F36-4247-935F-CCCE072657E0}" sibTransId="{91E07586-D6BC-4D28-9852-A0D65A7E75E6}"/>
    <dgm:cxn modelId="{29F0201A-EB16-478D-8A4C-BFD4374A9974}" srcId="{C56F2645-B2A8-4B87-B9D2-15E96A752CE7}" destId="{58C0F2AC-64FC-405F-893C-5AFF3FD032E9}" srcOrd="2" destOrd="0" parTransId="{25B60889-20EF-4C7A-BDB9-478E7E83F73C}" sibTransId="{7006CFB0-C9FE-4183-B600-AA8E72879BB2}"/>
    <dgm:cxn modelId="{981C8826-EB2A-4BA3-8FB5-4A7604C4A6E1}" srcId="{C56F2645-B2A8-4B87-B9D2-15E96A752CE7}" destId="{FEDE9ACB-8ACB-4C49-8963-F415AC69A5A7}" srcOrd="3" destOrd="0" parTransId="{B9A62272-9EE5-41D5-910F-26332FDC3CFC}" sibTransId="{D787EA83-72EB-4375-B8C8-138E3C71B231}"/>
    <dgm:cxn modelId="{60215429-0EF0-47FF-890D-787D8613F2C9}" srcId="{C56F2645-B2A8-4B87-B9D2-15E96A752CE7}" destId="{85FF66DD-9F8B-4A4F-971E-D4917D462885}" srcOrd="1" destOrd="0" parTransId="{CC30380A-A146-4B0D-9400-BBFEEF8704E0}" sibTransId="{65668057-11B3-44E2-AFD5-DB7AAE29441B}"/>
    <dgm:cxn modelId="{883FA22F-9636-4055-9BD9-A2003AA4BE3B}" type="presOf" srcId="{246D05C3-EB67-433C-A641-A7763CBFA1EB}" destId="{5198BCD2-D934-4F32-97A1-CAFFA7A5C969}" srcOrd="0" destOrd="0" presId="urn:microsoft.com/office/officeart/2008/layout/PictureStrips"/>
    <dgm:cxn modelId="{ACC22F34-217C-4C1B-88AB-BCEE9EC5C4A8}" type="presOf" srcId="{58C0F2AC-64FC-405F-893C-5AFF3FD032E9}" destId="{28592E70-B659-43B4-8256-C29DC6ABB877}" srcOrd="0" destOrd="0" presId="urn:microsoft.com/office/officeart/2008/layout/PictureStrips"/>
    <dgm:cxn modelId="{930F1C61-B696-44AF-8DD9-550593E08D35}" srcId="{C56F2645-B2A8-4B87-B9D2-15E96A752CE7}" destId="{246D05C3-EB67-433C-A641-A7763CBFA1EB}" srcOrd="4" destOrd="0" parTransId="{B155CA2C-2B1A-498C-863A-79A7F95F61F7}" sibTransId="{1129B7DF-76B4-4C97-AC6F-63EA872AEA75}"/>
    <dgm:cxn modelId="{F02FA572-4C27-4E59-ADAF-1A5D08358BCE}" type="presOf" srcId="{85FF66DD-9F8B-4A4F-971E-D4917D462885}" destId="{57C03175-5880-4F17-902D-77D5E3AE8F72}" srcOrd="0" destOrd="0" presId="urn:microsoft.com/office/officeart/2008/layout/PictureStrips"/>
    <dgm:cxn modelId="{E72BA4C4-996F-4936-8E7E-7EC02DAFDF7B}" type="presOf" srcId="{C56F2645-B2A8-4B87-B9D2-15E96A752CE7}" destId="{2AF7D4DA-D7E7-44FE-8A68-67A202D8784A}" srcOrd="0" destOrd="0" presId="urn:microsoft.com/office/officeart/2008/layout/PictureStrips"/>
    <dgm:cxn modelId="{E4382FC5-3A10-4938-80D6-A3FA63CBEC82}" type="presOf" srcId="{FEDE9ACB-8ACB-4C49-8963-F415AC69A5A7}" destId="{079F680F-5318-47C9-A0F5-F15A39AE93A6}" srcOrd="0" destOrd="0" presId="urn:microsoft.com/office/officeart/2008/layout/PictureStrips"/>
    <dgm:cxn modelId="{74269AD2-C186-4313-B549-4EC5BD999350}" type="presOf" srcId="{9183CA15-3D92-4036-88EA-AE40E1AE8094}" destId="{49F91DEE-D58E-4889-833C-AF0F45CB80FD}" srcOrd="0" destOrd="0" presId="urn:microsoft.com/office/officeart/2008/layout/PictureStrips"/>
    <dgm:cxn modelId="{7EFB196C-8294-47C8-8596-ABA71897682C}" type="presParOf" srcId="{2AF7D4DA-D7E7-44FE-8A68-67A202D8784A}" destId="{322BC680-723C-42E1-BD7D-1B01A4A8788E}" srcOrd="0" destOrd="0" presId="urn:microsoft.com/office/officeart/2008/layout/PictureStrips"/>
    <dgm:cxn modelId="{B4D42C91-5F84-4A64-AE7A-4D10D4EE7BD9}" type="presParOf" srcId="{322BC680-723C-42E1-BD7D-1B01A4A8788E}" destId="{49F91DEE-D58E-4889-833C-AF0F45CB80FD}" srcOrd="0" destOrd="0" presId="urn:microsoft.com/office/officeart/2008/layout/PictureStrips"/>
    <dgm:cxn modelId="{DBB47F3F-22A0-4395-A418-B45A8B198C56}" type="presParOf" srcId="{322BC680-723C-42E1-BD7D-1B01A4A8788E}" destId="{3C6C62BA-33F4-4978-A6D9-2D52163146F2}" srcOrd="1" destOrd="0" presId="urn:microsoft.com/office/officeart/2008/layout/PictureStrips"/>
    <dgm:cxn modelId="{A842C397-DDBE-4461-BF36-14EBC9C8AA88}" type="presParOf" srcId="{2AF7D4DA-D7E7-44FE-8A68-67A202D8784A}" destId="{F9A8FE88-C9C6-438C-A9BF-4878898DA9D2}" srcOrd="1" destOrd="0" presId="urn:microsoft.com/office/officeart/2008/layout/PictureStrips"/>
    <dgm:cxn modelId="{79B7A860-5EF6-4D85-9400-079E735E8CDD}" type="presParOf" srcId="{2AF7D4DA-D7E7-44FE-8A68-67A202D8784A}" destId="{473AEDEF-4ACA-45FF-AA2A-8E73D1C8601B}" srcOrd="2" destOrd="0" presId="urn:microsoft.com/office/officeart/2008/layout/PictureStrips"/>
    <dgm:cxn modelId="{33BBD4C6-BE0A-4CA3-9F3B-5201FA6DCC49}" type="presParOf" srcId="{473AEDEF-4ACA-45FF-AA2A-8E73D1C8601B}" destId="{57C03175-5880-4F17-902D-77D5E3AE8F72}" srcOrd="0" destOrd="0" presId="urn:microsoft.com/office/officeart/2008/layout/PictureStrips"/>
    <dgm:cxn modelId="{9D96464C-6C83-4914-86B1-3F578D3B4044}" type="presParOf" srcId="{473AEDEF-4ACA-45FF-AA2A-8E73D1C8601B}" destId="{EDD041DA-8E63-4A5D-8811-4AC4D8433E40}" srcOrd="1" destOrd="0" presId="urn:microsoft.com/office/officeart/2008/layout/PictureStrips"/>
    <dgm:cxn modelId="{C56BB4BB-6C25-4912-BBBD-F0958D4F0FCD}" type="presParOf" srcId="{2AF7D4DA-D7E7-44FE-8A68-67A202D8784A}" destId="{B75C8004-4CE5-491B-87D9-7C1A714E4F2C}" srcOrd="3" destOrd="0" presId="urn:microsoft.com/office/officeart/2008/layout/PictureStrips"/>
    <dgm:cxn modelId="{C56B5FBA-0C6E-47D3-A78B-416C830540C1}" type="presParOf" srcId="{2AF7D4DA-D7E7-44FE-8A68-67A202D8784A}" destId="{A35D82C7-3AAA-43A1-9553-5FC1237258E0}" srcOrd="4" destOrd="0" presId="urn:microsoft.com/office/officeart/2008/layout/PictureStrips"/>
    <dgm:cxn modelId="{EF1086F0-411A-4FC1-A38A-12EC69C7C11D}" type="presParOf" srcId="{A35D82C7-3AAA-43A1-9553-5FC1237258E0}" destId="{28592E70-B659-43B4-8256-C29DC6ABB877}" srcOrd="0" destOrd="0" presId="urn:microsoft.com/office/officeart/2008/layout/PictureStrips"/>
    <dgm:cxn modelId="{C127B51C-556F-4095-9589-EC2CF5767745}" type="presParOf" srcId="{A35D82C7-3AAA-43A1-9553-5FC1237258E0}" destId="{BF60963D-C30B-474A-AEC9-3B3FD7628F8F}" srcOrd="1" destOrd="0" presId="urn:microsoft.com/office/officeart/2008/layout/PictureStrips"/>
    <dgm:cxn modelId="{91875DCA-3B84-4C50-8867-651818549B46}" type="presParOf" srcId="{2AF7D4DA-D7E7-44FE-8A68-67A202D8784A}" destId="{9F82B65A-3E2C-469A-A4B8-ED869E236FD3}" srcOrd="5" destOrd="0" presId="urn:microsoft.com/office/officeart/2008/layout/PictureStrips"/>
    <dgm:cxn modelId="{7C7DE341-98C4-46C1-BD9C-34E2D9100E60}" type="presParOf" srcId="{2AF7D4DA-D7E7-44FE-8A68-67A202D8784A}" destId="{A88CE0E6-C97A-4C36-B9B1-619EAA44F22C}" srcOrd="6" destOrd="0" presId="urn:microsoft.com/office/officeart/2008/layout/PictureStrips"/>
    <dgm:cxn modelId="{3E2EA434-1D41-4B1F-A8A3-D52A8D905EE5}" type="presParOf" srcId="{A88CE0E6-C97A-4C36-B9B1-619EAA44F22C}" destId="{079F680F-5318-47C9-A0F5-F15A39AE93A6}" srcOrd="0" destOrd="0" presId="urn:microsoft.com/office/officeart/2008/layout/PictureStrips"/>
    <dgm:cxn modelId="{7E9D8A8C-D115-42B0-90B7-FC2174902241}" type="presParOf" srcId="{A88CE0E6-C97A-4C36-B9B1-619EAA44F22C}" destId="{C4F01387-082A-46EA-A659-7F8AEB911992}" srcOrd="1" destOrd="0" presId="urn:microsoft.com/office/officeart/2008/layout/PictureStrips"/>
    <dgm:cxn modelId="{343A3819-A6A9-4E24-8BF4-64F037DF3770}" type="presParOf" srcId="{2AF7D4DA-D7E7-44FE-8A68-67A202D8784A}" destId="{F8F784EC-0D44-46A4-B488-AC479101E05D}" srcOrd="7" destOrd="0" presId="urn:microsoft.com/office/officeart/2008/layout/PictureStrips"/>
    <dgm:cxn modelId="{C77A9163-447E-46F8-BA62-406D2B59B625}" type="presParOf" srcId="{2AF7D4DA-D7E7-44FE-8A68-67A202D8784A}" destId="{28308512-892B-453E-BE2F-C85FAB1C5598}" srcOrd="8" destOrd="0" presId="urn:microsoft.com/office/officeart/2008/layout/PictureStrips"/>
    <dgm:cxn modelId="{02DDA442-CD76-4E72-94E5-3F44462DE0BE}" type="presParOf" srcId="{28308512-892B-453E-BE2F-C85FAB1C5598}" destId="{5198BCD2-D934-4F32-97A1-CAFFA7A5C969}" srcOrd="0" destOrd="0" presId="urn:microsoft.com/office/officeart/2008/layout/PictureStrips"/>
    <dgm:cxn modelId="{9D7FAE07-D09D-47C7-947A-4C488DCB4A08}" type="presParOf" srcId="{28308512-892B-453E-BE2F-C85FAB1C5598}" destId="{5765C554-3DA5-4908-B7A5-0F557AB9BB5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AE4E70-12DF-4A72-B285-2804EAA3660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848F8EA-0F88-490D-A8D4-4199EE99B550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Спілкування державною мовою</a:t>
          </a:r>
          <a:endParaRPr lang="uk-UA" b="1" dirty="0">
            <a:solidFill>
              <a:schemeClr val="accent5">
                <a:lumMod val="75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E0407A3-2A1E-4956-A5D1-D73782D02C96}" type="parTrans" cxnId="{19550C41-5696-4B81-BC5B-649A9EFE3A80}">
      <dgm:prSet/>
      <dgm:spPr/>
      <dgm:t>
        <a:bodyPr/>
        <a:lstStyle/>
        <a:p>
          <a:endParaRPr lang="uk-UA"/>
        </a:p>
      </dgm:t>
    </dgm:pt>
    <dgm:pt modelId="{0F1AFD97-2537-4514-A48B-3D74FAAF0876}" type="sibTrans" cxnId="{19550C41-5696-4B81-BC5B-649A9EFE3A80}">
      <dgm:prSet/>
      <dgm:spPr/>
      <dgm:t>
        <a:bodyPr/>
        <a:lstStyle/>
        <a:p>
          <a:endParaRPr lang="uk-UA"/>
        </a:p>
      </dgm:t>
    </dgm:pt>
    <dgm:pt modelId="{03A5E168-7C43-4823-B6AF-5D7910BD9B3D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Інформаційно-цифрова компетентність</a:t>
          </a:r>
          <a:endParaRPr lang="uk-UA" b="1" dirty="0">
            <a:solidFill>
              <a:schemeClr val="accent2">
                <a:lumMod val="75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C8B290D-78C0-4542-BF16-914D2DC2F1B0}" type="parTrans" cxnId="{5D500500-764A-4D15-9B8A-28C5B5A7F688}">
      <dgm:prSet/>
      <dgm:spPr/>
      <dgm:t>
        <a:bodyPr/>
        <a:lstStyle/>
        <a:p>
          <a:endParaRPr lang="uk-UA"/>
        </a:p>
      </dgm:t>
    </dgm:pt>
    <dgm:pt modelId="{E64E2942-D211-46E5-A78E-91F88854D7A2}" type="sibTrans" cxnId="{5D500500-764A-4D15-9B8A-28C5B5A7F688}">
      <dgm:prSet/>
      <dgm:spPr/>
      <dgm:t>
        <a:bodyPr/>
        <a:lstStyle/>
        <a:p>
          <a:endParaRPr lang="uk-UA"/>
        </a:p>
      </dgm:t>
    </dgm:pt>
    <dgm:pt modelId="{2B8DDA06-99E8-42A3-B1FD-8CC96558119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Уміння вчитися протягом життя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D212146-F787-46AE-B562-796F1F1B1692}" type="parTrans" cxnId="{BE15305C-15FF-4963-A726-51CE7BA149A5}">
      <dgm:prSet/>
      <dgm:spPr/>
      <dgm:t>
        <a:bodyPr/>
        <a:lstStyle/>
        <a:p>
          <a:endParaRPr lang="uk-UA"/>
        </a:p>
      </dgm:t>
    </dgm:pt>
    <dgm:pt modelId="{F3E02421-B259-4A68-A592-D5DC721FC19C}" type="sibTrans" cxnId="{BE15305C-15FF-4963-A726-51CE7BA149A5}">
      <dgm:prSet/>
      <dgm:spPr/>
      <dgm:t>
        <a:bodyPr/>
        <a:lstStyle/>
        <a:p>
          <a:endParaRPr lang="uk-UA"/>
        </a:p>
      </dgm:t>
    </dgm:pt>
    <dgm:pt modelId="{4385B0F6-71D2-458A-AD69-81380142377C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Соціальна та громадянська компетентності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24A23C1-EB36-4A06-BF6D-30304FC5C725}" type="parTrans" cxnId="{86AE526D-8B36-4700-9D3F-1E69D7F6E2C2}">
      <dgm:prSet/>
      <dgm:spPr/>
      <dgm:t>
        <a:bodyPr/>
        <a:lstStyle/>
        <a:p>
          <a:endParaRPr lang="uk-UA"/>
        </a:p>
      </dgm:t>
    </dgm:pt>
    <dgm:pt modelId="{29E3ADDE-38F3-4FC1-B325-8F64D78E2D77}" type="sibTrans" cxnId="{86AE526D-8B36-4700-9D3F-1E69D7F6E2C2}">
      <dgm:prSet/>
      <dgm:spPr/>
      <dgm:t>
        <a:bodyPr/>
        <a:lstStyle/>
        <a:p>
          <a:endParaRPr lang="uk-UA"/>
        </a:p>
      </dgm:t>
    </dgm:pt>
    <dgm:pt modelId="{63B9C4D2-85E7-4976-B964-55B8548F72E1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Екологічна грамотність і здорове життя</a:t>
          </a:r>
          <a:endParaRPr lang="uk-UA" b="1" dirty="0">
            <a:solidFill>
              <a:srgbClr val="7030A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AC1A648-DEF9-48FD-A9E6-5E9085B2F1C9}" type="parTrans" cxnId="{AF1DAB90-CAF6-47A4-A57E-B9AB7F2E2526}">
      <dgm:prSet/>
      <dgm:spPr/>
      <dgm:t>
        <a:bodyPr/>
        <a:lstStyle/>
        <a:p>
          <a:endParaRPr lang="uk-UA"/>
        </a:p>
      </dgm:t>
    </dgm:pt>
    <dgm:pt modelId="{27C673F4-DDF0-4B0C-AB99-8621A623486D}" type="sibTrans" cxnId="{AF1DAB90-CAF6-47A4-A57E-B9AB7F2E2526}">
      <dgm:prSet/>
      <dgm:spPr/>
      <dgm:t>
        <a:bodyPr/>
        <a:lstStyle/>
        <a:p>
          <a:endParaRPr lang="uk-UA"/>
        </a:p>
      </dgm:t>
    </dgm:pt>
    <dgm:pt modelId="{3AEDC3C6-23E4-42F6-BF5C-B90BACA3A447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Підприємливість та фінансова грамотність.</a:t>
          </a:r>
          <a:endParaRPr lang="uk-UA" b="1" dirty="0">
            <a:solidFill>
              <a:schemeClr val="accent2">
                <a:lumMod val="75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B7AABD8-2FE7-4BE3-AEBB-A4AE7AF65F03}" type="parTrans" cxnId="{564AE9F1-AE42-4A7F-BB45-882FE12C5638}">
      <dgm:prSet/>
      <dgm:spPr/>
      <dgm:t>
        <a:bodyPr/>
        <a:lstStyle/>
        <a:p>
          <a:endParaRPr lang="uk-UA"/>
        </a:p>
      </dgm:t>
    </dgm:pt>
    <dgm:pt modelId="{036515D2-107B-47B6-A47D-B4E394B13950}" type="sibTrans" cxnId="{564AE9F1-AE42-4A7F-BB45-882FE12C5638}">
      <dgm:prSet/>
      <dgm:spPr/>
      <dgm:t>
        <a:bodyPr/>
        <a:lstStyle/>
        <a:p>
          <a:endParaRPr lang="uk-UA"/>
        </a:p>
      </dgm:t>
    </dgm:pt>
    <dgm:pt modelId="{44510A88-BBB1-4C89-BD7D-F00DFB3AC33A}" type="pres">
      <dgm:prSet presAssocID="{34AE4E70-12DF-4A72-B285-2804EAA3660D}" presName="diagram" presStyleCnt="0">
        <dgm:presLayoutVars>
          <dgm:dir/>
          <dgm:resizeHandles val="exact"/>
        </dgm:presLayoutVars>
      </dgm:prSet>
      <dgm:spPr/>
    </dgm:pt>
    <dgm:pt modelId="{96D86170-29A0-4875-8A99-A59BB163050E}" type="pres">
      <dgm:prSet presAssocID="{6848F8EA-0F88-490D-A8D4-4199EE99B550}" presName="node" presStyleLbl="node1" presStyleIdx="0" presStyleCnt="6">
        <dgm:presLayoutVars>
          <dgm:bulletEnabled val="1"/>
        </dgm:presLayoutVars>
      </dgm:prSet>
      <dgm:spPr/>
    </dgm:pt>
    <dgm:pt modelId="{4D13E279-CDD7-4AC6-8F88-DFC5273331DB}" type="pres">
      <dgm:prSet presAssocID="{0F1AFD97-2537-4514-A48B-3D74FAAF0876}" presName="sibTrans" presStyleCnt="0"/>
      <dgm:spPr/>
    </dgm:pt>
    <dgm:pt modelId="{383B1BCC-C0BC-435E-BAB4-1CE040AE1C14}" type="pres">
      <dgm:prSet presAssocID="{03A5E168-7C43-4823-B6AF-5D7910BD9B3D}" presName="node" presStyleLbl="node1" presStyleIdx="1" presStyleCnt="6">
        <dgm:presLayoutVars>
          <dgm:bulletEnabled val="1"/>
        </dgm:presLayoutVars>
      </dgm:prSet>
      <dgm:spPr/>
    </dgm:pt>
    <dgm:pt modelId="{7E9FD353-1C57-4C6C-9EF1-7AEFF54E4F08}" type="pres">
      <dgm:prSet presAssocID="{E64E2942-D211-46E5-A78E-91F88854D7A2}" presName="sibTrans" presStyleCnt="0"/>
      <dgm:spPr/>
    </dgm:pt>
    <dgm:pt modelId="{9060BB97-34F0-41AF-A8A8-C4FF5BA74C8C}" type="pres">
      <dgm:prSet presAssocID="{2B8DDA06-99E8-42A3-B1FD-8CC96558119C}" presName="node" presStyleLbl="node1" presStyleIdx="2" presStyleCnt="6">
        <dgm:presLayoutVars>
          <dgm:bulletEnabled val="1"/>
        </dgm:presLayoutVars>
      </dgm:prSet>
      <dgm:spPr/>
    </dgm:pt>
    <dgm:pt modelId="{7B5FECF6-E6F8-420B-9B25-AAAEC7F8A033}" type="pres">
      <dgm:prSet presAssocID="{F3E02421-B259-4A68-A592-D5DC721FC19C}" presName="sibTrans" presStyleCnt="0"/>
      <dgm:spPr/>
    </dgm:pt>
    <dgm:pt modelId="{2802D926-7391-4B7C-891C-9D223797B697}" type="pres">
      <dgm:prSet presAssocID="{4385B0F6-71D2-458A-AD69-81380142377C}" presName="node" presStyleLbl="node1" presStyleIdx="3" presStyleCnt="6" custLinFactNeighborX="-6382" custLinFactNeighborY="4680">
        <dgm:presLayoutVars>
          <dgm:bulletEnabled val="1"/>
        </dgm:presLayoutVars>
      </dgm:prSet>
      <dgm:spPr/>
    </dgm:pt>
    <dgm:pt modelId="{2DCF0E6A-3C8C-41BC-9B6D-489AF928C2DA}" type="pres">
      <dgm:prSet presAssocID="{29E3ADDE-38F3-4FC1-B325-8F64D78E2D77}" presName="sibTrans" presStyleCnt="0"/>
      <dgm:spPr/>
    </dgm:pt>
    <dgm:pt modelId="{BF6B3F11-E6DB-4216-B2CD-7166901459CC}" type="pres">
      <dgm:prSet presAssocID="{63B9C4D2-85E7-4976-B964-55B8548F72E1}" presName="node" presStyleLbl="node1" presStyleIdx="4" presStyleCnt="6">
        <dgm:presLayoutVars>
          <dgm:bulletEnabled val="1"/>
        </dgm:presLayoutVars>
      </dgm:prSet>
      <dgm:spPr/>
    </dgm:pt>
    <dgm:pt modelId="{4A956E5F-9C3C-4D0C-ACDB-70ADFB8E8884}" type="pres">
      <dgm:prSet presAssocID="{27C673F4-DDF0-4B0C-AB99-8621A623486D}" presName="sibTrans" presStyleCnt="0"/>
      <dgm:spPr/>
    </dgm:pt>
    <dgm:pt modelId="{929795E4-BF14-48CB-86D9-7DA86B91B609}" type="pres">
      <dgm:prSet presAssocID="{3AEDC3C6-23E4-42F6-BF5C-B90BACA3A447}" presName="node" presStyleLbl="node1" presStyleIdx="5" presStyleCnt="6">
        <dgm:presLayoutVars>
          <dgm:bulletEnabled val="1"/>
        </dgm:presLayoutVars>
      </dgm:prSet>
      <dgm:spPr/>
    </dgm:pt>
  </dgm:ptLst>
  <dgm:cxnLst>
    <dgm:cxn modelId="{5D500500-764A-4D15-9B8A-28C5B5A7F688}" srcId="{34AE4E70-12DF-4A72-B285-2804EAA3660D}" destId="{03A5E168-7C43-4823-B6AF-5D7910BD9B3D}" srcOrd="1" destOrd="0" parTransId="{BC8B290D-78C0-4542-BF16-914D2DC2F1B0}" sibTransId="{E64E2942-D211-46E5-A78E-91F88854D7A2}"/>
    <dgm:cxn modelId="{CEA83F40-0CF8-4C08-95E5-2A701FD918EA}" type="presOf" srcId="{63B9C4D2-85E7-4976-B964-55B8548F72E1}" destId="{BF6B3F11-E6DB-4216-B2CD-7166901459CC}" srcOrd="0" destOrd="0" presId="urn:microsoft.com/office/officeart/2005/8/layout/default"/>
    <dgm:cxn modelId="{BE15305C-15FF-4963-A726-51CE7BA149A5}" srcId="{34AE4E70-12DF-4A72-B285-2804EAA3660D}" destId="{2B8DDA06-99E8-42A3-B1FD-8CC96558119C}" srcOrd="2" destOrd="0" parTransId="{2D212146-F787-46AE-B562-796F1F1B1692}" sibTransId="{F3E02421-B259-4A68-A592-D5DC721FC19C}"/>
    <dgm:cxn modelId="{19550C41-5696-4B81-BC5B-649A9EFE3A80}" srcId="{34AE4E70-12DF-4A72-B285-2804EAA3660D}" destId="{6848F8EA-0F88-490D-A8D4-4199EE99B550}" srcOrd="0" destOrd="0" parTransId="{5E0407A3-2A1E-4956-A5D1-D73782D02C96}" sibTransId="{0F1AFD97-2537-4514-A48B-3D74FAAF0876}"/>
    <dgm:cxn modelId="{0C2E5D41-C100-4861-B8B9-580C73B24ABE}" type="presOf" srcId="{3AEDC3C6-23E4-42F6-BF5C-B90BACA3A447}" destId="{929795E4-BF14-48CB-86D9-7DA86B91B609}" srcOrd="0" destOrd="0" presId="urn:microsoft.com/office/officeart/2005/8/layout/default"/>
    <dgm:cxn modelId="{86AE526D-8B36-4700-9D3F-1E69D7F6E2C2}" srcId="{34AE4E70-12DF-4A72-B285-2804EAA3660D}" destId="{4385B0F6-71D2-458A-AD69-81380142377C}" srcOrd="3" destOrd="0" parTransId="{C24A23C1-EB36-4A06-BF6D-30304FC5C725}" sibTransId="{29E3ADDE-38F3-4FC1-B325-8F64D78E2D77}"/>
    <dgm:cxn modelId="{B3670788-C3F2-468B-B966-2525E10DE408}" type="presOf" srcId="{2B8DDA06-99E8-42A3-B1FD-8CC96558119C}" destId="{9060BB97-34F0-41AF-A8A8-C4FF5BA74C8C}" srcOrd="0" destOrd="0" presId="urn:microsoft.com/office/officeart/2005/8/layout/default"/>
    <dgm:cxn modelId="{AF1DAB90-CAF6-47A4-A57E-B9AB7F2E2526}" srcId="{34AE4E70-12DF-4A72-B285-2804EAA3660D}" destId="{63B9C4D2-85E7-4976-B964-55B8548F72E1}" srcOrd="4" destOrd="0" parTransId="{BAC1A648-DEF9-48FD-A9E6-5E9085B2F1C9}" sibTransId="{27C673F4-DDF0-4B0C-AB99-8621A623486D}"/>
    <dgm:cxn modelId="{1F19C5BC-C3AC-4749-AF54-06F6A9FDA101}" type="presOf" srcId="{6848F8EA-0F88-490D-A8D4-4199EE99B550}" destId="{96D86170-29A0-4875-8A99-A59BB163050E}" srcOrd="0" destOrd="0" presId="urn:microsoft.com/office/officeart/2005/8/layout/default"/>
    <dgm:cxn modelId="{FA20AAEC-2307-42AE-992A-B2BB5279C483}" type="presOf" srcId="{34AE4E70-12DF-4A72-B285-2804EAA3660D}" destId="{44510A88-BBB1-4C89-BD7D-F00DFB3AC33A}" srcOrd="0" destOrd="0" presId="urn:microsoft.com/office/officeart/2005/8/layout/default"/>
    <dgm:cxn modelId="{564AE9F1-AE42-4A7F-BB45-882FE12C5638}" srcId="{34AE4E70-12DF-4A72-B285-2804EAA3660D}" destId="{3AEDC3C6-23E4-42F6-BF5C-B90BACA3A447}" srcOrd="5" destOrd="0" parTransId="{6B7AABD8-2FE7-4BE3-AEBB-A4AE7AF65F03}" sibTransId="{036515D2-107B-47B6-A47D-B4E394B13950}"/>
    <dgm:cxn modelId="{E94CBBF5-C630-437B-B235-1AAA14F75522}" type="presOf" srcId="{4385B0F6-71D2-458A-AD69-81380142377C}" destId="{2802D926-7391-4B7C-891C-9D223797B697}" srcOrd="0" destOrd="0" presId="urn:microsoft.com/office/officeart/2005/8/layout/default"/>
    <dgm:cxn modelId="{2AB832FB-82BE-4163-A44A-D925E65A3EF3}" type="presOf" srcId="{03A5E168-7C43-4823-B6AF-5D7910BD9B3D}" destId="{383B1BCC-C0BC-435E-BAB4-1CE040AE1C14}" srcOrd="0" destOrd="0" presId="urn:microsoft.com/office/officeart/2005/8/layout/default"/>
    <dgm:cxn modelId="{E5E991A4-1821-4298-BE71-60AA091D4441}" type="presParOf" srcId="{44510A88-BBB1-4C89-BD7D-F00DFB3AC33A}" destId="{96D86170-29A0-4875-8A99-A59BB163050E}" srcOrd="0" destOrd="0" presId="urn:microsoft.com/office/officeart/2005/8/layout/default"/>
    <dgm:cxn modelId="{EE6F2D10-CDBA-4537-93D7-D8C6D7701AFF}" type="presParOf" srcId="{44510A88-BBB1-4C89-BD7D-F00DFB3AC33A}" destId="{4D13E279-CDD7-4AC6-8F88-DFC5273331DB}" srcOrd="1" destOrd="0" presId="urn:microsoft.com/office/officeart/2005/8/layout/default"/>
    <dgm:cxn modelId="{452186B9-D203-46BE-96BE-6918F70779A2}" type="presParOf" srcId="{44510A88-BBB1-4C89-BD7D-F00DFB3AC33A}" destId="{383B1BCC-C0BC-435E-BAB4-1CE040AE1C14}" srcOrd="2" destOrd="0" presId="urn:microsoft.com/office/officeart/2005/8/layout/default"/>
    <dgm:cxn modelId="{E16A1E6A-0736-43A0-9B3D-21C3D2D47E30}" type="presParOf" srcId="{44510A88-BBB1-4C89-BD7D-F00DFB3AC33A}" destId="{7E9FD353-1C57-4C6C-9EF1-7AEFF54E4F08}" srcOrd="3" destOrd="0" presId="urn:microsoft.com/office/officeart/2005/8/layout/default"/>
    <dgm:cxn modelId="{55AD4BAA-EB99-4CD9-9E23-0C4384F447FA}" type="presParOf" srcId="{44510A88-BBB1-4C89-BD7D-F00DFB3AC33A}" destId="{9060BB97-34F0-41AF-A8A8-C4FF5BA74C8C}" srcOrd="4" destOrd="0" presId="urn:microsoft.com/office/officeart/2005/8/layout/default"/>
    <dgm:cxn modelId="{46F56C69-E9D8-42C7-A677-14F0440A0EAF}" type="presParOf" srcId="{44510A88-BBB1-4C89-BD7D-F00DFB3AC33A}" destId="{7B5FECF6-E6F8-420B-9B25-AAAEC7F8A033}" srcOrd="5" destOrd="0" presId="urn:microsoft.com/office/officeart/2005/8/layout/default"/>
    <dgm:cxn modelId="{1B936DEB-0DBD-4D80-9DB4-02CC11927BF5}" type="presParOf" srcId="{44510A88-BBB1-4C89-BD7D-F00DFB3AC33A}" destId="{2802D926-7391-4B7C-891C-9D223797B697}" srcOrd="6" destOrd="0" presId="urn:microsoft.com/office/officeart/2005/8/layout/default"/>
    <dgm:cxn modelId="{55A2158A-1767-4349-B9E3-5AB7C30029D8}" type="presParOf" srcId="{44510A88-BBB1-4C89-BD7D-F00DFB3AC33A}" destId="{2DCF0E6A-3C8C-41BC-9B6D-489AF928C2DA}" srcOrd="7" destOrd="0" presId="urn:microsoft.com/office/officeart/2005/8/layout/default"/>
    <dgm:cxn modelId="{33A0100F-94ED-4F53-8516-1465BE0487F9}" type="presParOf" srcId="{44510A88-BBB1-4C89-BD7D-F00DFB3AC33A}" destId="{BF6B3F11-E6DB-4216-B2CD-7166901459CC}" srcOrd="8" destOrd="0" presId="urn:microsoft.com/office/officeart/2005/8/layout/default"/>
    <dgm:cxn modelId="{A237F3D5-0D1D-4D5D-AB57-A78F8E1DB217}" type="presParOf" srcId="{44510A88-BBB1-4C89-BD7D-F00DFB3AC33A}" destId="{4A956E5F-9C3C-4D0C-ACDB-70ADFB8E8884}" srcOrd="9" destOrd="0" presId="urn:microsoft.com/office/officeart/2005/8/layout/default"/>
    <dgm:cxn modelId="{315A6233-14CD-49DC-A0A0-087E7A72220D}" type="presParOf" srcId="{44510A88-BBB1-4C89-BD7D-F00DFB3AC33A}" destId="{929795E4-BF14-48CB-86D9-7DA86B91B60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E11683-BC06-4A96-AFF4-FF86BE27493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696EF15-7020-465F-A14F-A7A81F378951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Проектна діяльність:</a:t>
          </a:r>
          <a:r>
            <a:rPr lang="uk-UA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створення проектів, досліджень, презентацій на актуальні теми.</a:t>
          </a:r>
          <a:endParaRPr lang="uk-UA" dirty="0">
            <a:solidFill>
              <a:srgbClr val="7030A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19C8CBC-E199-4EE4-B130-17F46B450B87}" type="parTrans" cxnId="{5D17BF1B-E268-4D5D-AD2B-E86137A95109}">
      <dgm:prSet/>
      <dgm:spPr/>
      <dgm:t>
        <a:bodyPr/>
        <a:lstStyle/>
        <a:p>
          <a:endParaRPr lang="uk-UA"/>
        </a:p>
      </dgm:t>
    </dgm:pt>
    <dgm:pt modelId="{B9345804-B2D2-456F-B488-D4CC3FE359ED}" type="sibTrans" cxnId="{5D17BF1B-E268-4D5D-AD2B-E86137A95109}">
      <dgm:prSet/>
      <dgm:spPr/>
      <dgm:t>
        <a:bodyPr/>
        <a:lstStyle/>
        <a:p>
          <a:endParaRPr lang="uk-UA"/>
        </a:p>
      </dgm:t>
    </dgm:pt>
    <dgm:pt modelId="{713C1C90-3E24-4133-B465-98A923CC0832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Ігрові форми навчання:</a:t>
          </a:r>
          <a:r>
            <a:rPr lang="uk-UA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рольові ігри, симуляції, що допомагають відпрацювати навички поведінки в різних ситуаціях.</a:t>
          </a:r>
          <a:endParaRPr lang="uk-UA" dirty="0">
            <a:solidFill>
              <a:srgbClr val="C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738AD8F-5066-41A1-8E9F-C762253A4DE1}" type="parTrans" cxnId="{B8F96264-DF15-45D5-BA07-2414F70409D8}">
      <dgm:prSet/>
      <dgm:spPr/>
      <dgm:t>
        <a:bodyPr/>
        <a:lstStyle/>
        <a:p>
          <a:endParaRPr lang="uk-UA"/>
        </a:p>
      </dgm:t>
    </dgm:pt>
    <dgm:pt modelId="{767683C5-4653-412A-A595-73003949CE24}" type="sibTrans" cxnId="{B8F96264-DF15-45D5-BA07-2414F70409D8}">
      <dgm:prSet/>
      <dgm:spPr/>
      <dgm:t>
        <a:bodyPr/>
        <a:lstStyle/>
        <a:p>
          <a:endParaRPr lang="uk-UA"/>
        </a:p>
      </dgm:t>
    </dgm:pt>
    <dgm:pt modelId="{F15FEEF3-3E24-4151-A368-0329B9E554A3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Дискусії та обговорення:</a:t>
          </a:r>
          <a:r>
            <a:rPr lang="uk-UA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розвиток критичного мислення, уміння висловлювати власну думку та слухати інших.</a:t>
          </a:r>
          <a:endParaRPr lang="uk-UA" dirty="0">
            <a:solidFill>
              <a:srgbClr val="7030A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472C351-AD73-4CD2-BC4D-CC1DBAD0683D}" type="parTrans" cxnId="{6E379119-9E0B-490B-8939-F13AF3F5137B}">
      <dgm:prSet/>
      <dgm:spPr/>
      <dgm:t>
        <a:bodyPr/>
        <a:lstStyle/>
        <a:p>
          <a:endParaRPr lang="uk-UA"/>
        </a:p>
      </dgm:t>
    </dgm:pt>
    <dgm:pt modelId="{104EF5AD-40CE-4BAD-9647-90AF6BC1508B}" type="sibTrans" cxnId="{6E379119-9E0B-490B-8939-F13AF3F5137B}">
      <dgm:prSet/>
      <dgm:spPr/>
      <dgm:t>
        <a:bodyPr/>
        <a:lstStyle/>
        <a:p>
          <a:endParaRPr lang="uk-UA"/>
        </a:p>
      </dgm:t>
    </dgm:pt>
    <dgm:pt modelId="{17310568-B7E4-419B-B2F8-2EC124324D81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Розв'язання ситуаційних завдань:</a:t>
          </a:r>
          <a:r>
            <a:rPr lang="uk-UA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застосування отриманих знань для аналізу реальних життєвих ситуацій.</a:t>
          </a:r>
          <a:endParaRPr lang="uk-UA" dirty="0">
            <a:solidFill>
              <a:srgbClr val="00206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D7EDB15-44E8-40D2-9747-C047869C79C6}" type="parTrans" cxnId="{764AA769-E8A1-4DF4-8011-9B66635D5DF6}">
      <dgm:prSet/>
      <dgm:spPr/>
      <dgm:t>
        <a:bodyPr/>
        <a:lstStyle/>
        <a:p>
          <a:endParaRPr lang="uk-UA"/>
        </a:p>
      </dgm:t>
    </dgm:pt>
    <dgm:pt modelId="{D96CE470-69D3-4A4F-82D5-2ED23D3A21E7}" type="sibTrans" cxnId="{764AA769-E8A1-4DF4-8011-9B66635D5DF6}">
      <dgm:prSet/>
      <dgm:spPr/>
      <dgm:t>
        <a:bodyPr/>
        <a:lstStyle/>
        <a:p>
          <a:endParaRPr lang="uk-UA"/>
        </a:p>
      </dgm:t>
    </dgm:pt>
    <dgm:pt modelId="{1A6C199B-7A97-49AB-A6F8-E1405EE96F24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Саморефлексія:</a:t>
          </a:r>
          <a:r>
            <a:rPr lang="uk-UA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заохочення до аналізу власної поведінки та прийнятих рішень</a:t>
          </a:r>
          <a:r>
            <a: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DB84EE8-DC17-4417-BAF6-1DDC34F24ABF}" type="parTrans" cxnId="{AF973291-A49B-47B6-9F36-39AD20F53CAB}">
      <dgm:prSet/>
      <dgm:spPr/>
      <dgm:t>
        <a:bodyPr/>
        <a:lstStyle/>
        <a:p>
          <a:endParaRPr lang="uk-UA"/>
        </a:p>
      </dgm:t>
    </dgm:pt>
    <dgm:pt modelId="{0CD76802-FB2A-4BD7-B56A-654AB1D153FB}" type="sibTrans" cxnId="{AF973291-A49B-47B6-9F36-39AD20F53CAB}">
      <dgm:prSet/>
      <dgm:spPr/>
      <dgm:t>
        <a:bodyPr/>
        <a:lstStyle/>
        <a:p>
          <a:endParaRPr lang="uk-UA"/>
        </a:p>
      </dgm:t>
    </dgm:pt>
    <dgm:pt modelId="{ABCC945F-2D64-4122-A0D0-2D4DFCC10047}" type="pres">
      <dgm:prSet presAssocID="{8EE11683-BC06-4A96-AFF4-FF86BE27493E}" presName="diagram" presStyleCnt="0">
        <dgm:presLayoutVars>
          <dgm:dir/>
          <dgm:resizeHandles val="exact"/>
        </dgm:presLayoutVars>
      </dgm:prSet>
      <dgm:spPr/>
    </dgm:pt>
    <dgm:pt modelId="{F1FA01BA-D0F8-469D-8932-1FE0375E3906}" type="pres">
      <dgm:prSet presAssocID="{B696EF15-7020-465F-A14F-A7A81F378951}" presName="node" presStyleLbl="node1" presStyleIdx="0" presStyleCnt="5">
        <dgm:presLayoutVars>
          <dgm:bulletEnabled val="1"/>
        </dgm:presLayoutVars>
      </dgm:prSet>
      <dgm:spPr/>
    </dgm:pt>
    <dgm:pt modelId="{6A95659F-8E3E-410E-80BC-0008C36E057E}" type="pres">
      <dgm:prSet presAssocID="{B9345804-B2D2-456F-B488-D4CC3FE359ED}" presName="sibTrans" presStyleCnt="0"/>
      <dgm:spPr/>
    </dgm:pt>
    <dgm:pt modelId="{6E0AF904-202A-413F-932C-5ECEEEDEADF9}" type="pres">
      <dgm:prSet presAssocID="{713C1C90-3E24-4133-B465-98A923CC0832}" presName="node" presStyleLbl="node1" presStyleIdx="1" presStyleCnt="5">
        <dgm:presLayoutVars>
          <dgm:bulletEnabled val="1"/>
        </dgm:presLayoutVars>
      </dgm:prSet>
      <dgm:spPr/>
    </dgm:pt>
    <dgm:pt modelId="{894B3808-C933-4E00-B923-9B42DFCA9A35}" type="pres">
      <dgm:prSet presAssocID="{767683C5-4653-412A-A595-73003949CE24}" presName="sibTrans" presStyleCnt="0"/>
      <dgm:spPr/>
    </dgm:pt>
    <dgm:pt modelId="{39E4F323-3E9F-43A6-961C-06E771693D49}" type="pres">
      <dgm:prSet presAssocID="{F15FEEF3-3E24-4151-A368-0329B9E554A3}" presName="node" presStyleLbl="node1" presStyleIdx="2" presStyleCnt="5">
        <dgm:presLayoutVars>
          <dgm:bulletEnabled val="1"/>
        </dgm:presLayoutVars>
      </dgm:prSet>
      <dgm:spPr/>
    </dgm:pt>
    <dgm:pt modelId="{0C6B93CB-B187-4531-BCD3-9F11D66C58EC}" type="pres">
      <dgm:prSet presAssocID="{104EF5AD-40CE-4BAD-9647-90AF6BC1508B}" presName="sibTrans" presStyleCnt="0"/>
      <dgm:spPr/>
    </dgm:pt>
    <dgm:pt modelId="{790F4288-60EF-4C20-86E6-4502EF567E3F}" type="pres">
      <dgm:prSet presAssocID="{17310568-B7E4-419B-B2F8-2EC124324D81}" presName="node" presStyleLbl="node1" presStyleIdx="3" presStyleCnt="5">
        <dgm:presLayoutVars>
          <dgm:bulletEnabled val="1"/>
        </dgm:presLayoutVars>
      </dgm:prSet>
      <dgm:spPr/>
    </dgm:pt>
    <dgm:pt modelId="{8454A1B7-104C-4908-97FF-F20183BEAF26}" type="pres">
      <dgm:prSet presAssocID="{D96CE470-69D3-4A4F-82D5-2ED23D3A21E7}" presName="sibTrans" presStyleCnt="0"/>
      <dgm:spPr/>
    </dgm:pt>
    <dgm:pt modelId="{2436DB3B-6AEB-4B38-BDDF-F5992A3C5E5F}" type="pres">
      <dgm:prSet presAssocID="{1A6C199B-7A97-49AB-A6F8-E1405EE96F24}" presName="node" presStyleLbl="node1" presStyleIdx="4" presStyleCnt="5">
        <dgm:presLayoutVars>
          <dgm:bulletEnabled val="1"/>
        </dgm:presLayoutVars>
      </dgm:prSet>
      <dgm:spPr/>
    </dgm:pt>
  </dgm:ptLst>
  <dgm:cxnLst>
    <dgm:cxn modelId="{1FC35301-390A-44C8-8D04-6E157DA0C9A3}" type="presOf" srcId="{713C1C90-3E24-4133-B465-98A923CC0832}" destId="{6E0AF904-202A-413F-932C-5ECEEEDEADF9}" srcOrd="0" destOrd="0" presId="urn:microsoft.com/office/officeart/2005/8/layout/default"/>
    <dgm:cxn modelId="{6E379119-9E0B-490B-8939-F13AF3F5137B}" srcId="{8EE11683-BC06-4A96-AFF4-FF86BE27493E}" destId="{F15FEEF3-3E24-4151-A368-0329B9E554A3}" srcOrd="2" destOrd="0" parTransId="{2472C351-AD73-4CD2-BC4D-CC1DBAD0683D}" sibTransId="{104EF5AD-40CE-4BAD-9647-90AF6BC1508B}"/>
    <dgm:cxn modelId="{255C481A-2051-49AE-B6EA-C1E431F9E8BE}" type="presOf" srcId="{8EE11683-BC06-4A96-AFF4-FF86BE27493E}" destId="{ABCC945F-2D64-4122-A0D0-2D4DFCC10047}" srcOrd="0" destOrd="0" presId="urn:microsoft.com/office/officeart/2005/8/layout/default"/>
    <dgm:cxn modelId="{5D17BF1B-E268-4D5D-AD2B-E86137A95109}" srcId="{8EE11683-BC06-4A96-AFF4-FF86BE27493E}" destId="{B696EF15-7020-465F-A14F-A7A81F378951}" srcOrd="0" destOrd="0" parTransId="{D19C8CBC-E199-4EE4-B130-17F46B450B87}" sibTransId="{B9345804-B2D2-456F-B488-D4CC3FE359ED}"/>
    <dgm:cxn modelId="{CC1CB721-53C8-4486-98C6-906C89ECE777}" type="presOf" srcId="{1A6C199B-7A97-49AB-A6F8-E1405EE96F24}" destId="{2436DB3B-6AEB-4B38-BDDF-F5992A3C5E5F}" srcOrd="0" destOrd="0" presId="urn:microsoft.com/office/officeart/2005/8/layout/default"/>
    <dgm:cxn modelId="{19A6852D-6F7A-47CB-8AE7-CD0639B6924A}" type="presOf" srcId="{B696EF15-7020-465F-A14F-A7A81F378951}" destId="{F1FA01BA-D0F8-469D-8932-1FE0375E3906}" srcOrd="0" destOrd="0" presId="urn:microsoft.com/office/officeart/2005/8/layout/default"/>
    <dgm:cxn modelId="{B8F96264-DF15-45D5-BA07-2414F70409D8}" srcId="{8EE11683-BC06-4A96-AFF4-FF86BE27493E}" destId="{713C1C90-3E24-4133-B465-98A923CC0832}" srcOrd="1" destOrd="0" parTransId="{4738AD8F-5066-41A1-8E9F-C762253A4DE1}" sibTransId="{767683C5-4653-412A-A595-73003949CE24}"/>
    <dgm:cxn modelId="{764AA769-E8A1-4DF4-8011-9B66635D5DF6}" srcId="{8EE11683-BC06-4A96-AFF4-FF86BE27493E}" destId="{17310568-B7E4-419B-B2F8-2EC124324D81}" srcOrd="3" destOrd="0" parTransId="{2D7EDB15-44E8-40D2-9747-C047869C79C6}" sibTransId="{D96CE470-69D3-4A4F-82D5-2ED23D3A21E7}"/>
    <dgm:cxn modelId="{AF973291-A49B-47B6-9F36-39AD20F53CAB}" srcId="{8EE11683-BC06-4A96-AFF4-FF86BE27493E}" destId="{1A6C199B-7A97-49AB-A6F8-E1405EE96F24}" srcOrd="4" destOrd="0" parTransId="{2DB84EE8-DC17-4417-BAF6-1DDC34F24ABF}" sibTransId="{0CD76802-FB2A-4BD7-B56A-654AB1D153FB}"/>
    <dgm:cxn modelId="{FFD1F098-86F0-47A6-A2D8-7347B60A6940}" type="presOf" srcId="{17310568-B7E4-419B-B2F8-2EC124324D81}" destId="{790F4288-60EF-4C20-86E6-4502EF567E3F}" srcOrd="0" destOrd="0" presId="urn:microsoft.com/office/officeart/2005/8/layout/default"/>
    <dgm:cxn modelId="{ED9E00B0-35AA-4C06-8D52-0078A03B5114}" type="presOf" srcId="{F15FEEF3-3E24-4151-A368-0329B9E554A3}" destId="{39E4F323-3E9F-43A6-961C-06E771693D49}" srcOrd="0" destOrd="0" presId="urn:microsoft.com/office/officeart/2005/8/layout/default"/>
    <dgm:cxn modelId="{1280901E-E548-41FD-AE91-1BA08BEA0D76}" type="presParOf" srcId="{ABCC945F-2D64-4122-A0D0-2D4DFCC10047}" destId="{F1FA01BA-D0F8-469D-8932-1FE0375E3906}" srcOrd="0" destOrd="0" presId="urn:microsoft.com/office/officeart/2005/8/layout/default"/>
    <dgm:cxn modelId="{42BF19E9-6A46-4221-BA85-F391D0FE2280}" type="presParOf" srcId="{ABCC945F-2D64-4122-A0D0-2D4DFCC10047}" destId="{6A95659F-8E3E-410E-80BC-0008C36E057E}" srcOrd="1" destOrd="0" presId="urn:microsoft.com/office/officeart/2005/8/layout/default"/>
    <dgm:cxn modelId="{8E506DE3-E86D-49BA-8789-7DFA39790C1B}" type="presParOf" srcId="{ABCC945F-2D64-4122-A0D0-2D4DFCC10047}" destId="{6E0AF904-202A-413F-932C-5ECEEEDEADF9}" srcOrd="2" destOrd="0" presId="urn:microsoft.com/office/officeart/2005/8/layout/default"/>
    <dgm:cxn modelId="{72AE4B3B-C696-477B-AD6E-AC595F1F3A91}" type="presParOf" srcId="{ABCC945F-2D64-4122-A0D0-2D4DFCC10047}" destId="{894B3808-C933-4E00-B923-9B42DFCA9A35}" srcOrd="3" destOrd="0" presId="urn:microsoft.com/office/officeart/2005/8/layout/default"/>
    <dgm:cxn modelId="{A5D73987-CAF1-4449-8C46-2704D57C74FC}" type="presParOf" srcId="{ABCC945F-2D64-4122-A0D0-2D4DFCC10047}" destId="{39E4F323-3E9F-43A6-961C-06E771693D49}" srcOrd="4" destOrd="0" presId="urn:microsoft.com/office/officeart/2005/8/layout/default"/>
    <dgm:cxn modelId="{107CDA61-9962-4FBD-9888-C2E60C71C335}" type="presParOf" srcId="{ABCC945F-2D64-4122-A0D0-2D4DFCC10047}" destId="{0C6B93CB-B187-4531-BCD3-9F11D66C58EC}" srcOrd="5" destOrd="0" presId="urn:microsoft.com/office/officeart/2005/8/layout/default"/>
    <dgm:cxn modelId="{4FFF5CD9-D64A-47F1-8141-A98C5678CB81}" type="presParOf" srcId="{ABCC945F-2D64-4122-A0D0-2D4DFCC10047}" destId="{790F4288-60EF-4C20-86E6-4502EF567E3F}" srcOrd="6" destOrd="0" presId="urn:microsoft.com/office/officeart/2005/8/layout/default"/>
    <dgm:cxn modelId="{FC5B00A3-02C0-4518-9EF0-D3F812423017}" type="presParOf" srcId="{ABCC945F-2D64-4122-A0D0-2D4DFCC10047}" destId="{8454A1B7-104C-4908-97FF-F20183BEAF26}" srcOrd="7" destOrd="0" presId="urn:microsoft.com/office/officeart/2005/8/layout/default"/>
    <dgm:cxn modelId="{2610241B-0F33-4495-911A-196A108FF3F4}" type="presParOf" srcId="{ABCC945F-2D64-4122-A0D0-2D4DFCC10047}" destId="{2436DB3B-6AEB-4B38-BDDF-F5992A3C5E5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75F79-44B5-4C11-A396-3C9CD6160FE3}">
      <dsp:nvSpPr>
        <dsp:cNvPr id="0" name=""/>
        <dsp:cNvSpPr/>
      </dsp:nvSpPr>
      <dsp:spPr>
        <a:xfrm>
          <a:off x="0" y="1468135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88D33-D439-447C-A1C3-0D483D36752F}">
      <dsp:nvSpPr>
        <dsp:cNvPr id="0" name=""/>
        <dsp:cNvSpPr/>
      </dsp:nvSpPr>
      <dsp:spPr>
        <a:xfrm>
          <a:off x="525266" y="79386"/>
          <a:ext cx="7722227" cy="1565868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Охорона здоров'я:</a:t>
          </a:r>
          <a:r>
            <a:rPr lang="uk-UA" sz="2400" kern="12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фізичне, психічне, соціальне та духовне здоров'я</a:t>
          </a:r>
          <a:endParaRPr lang="uk-UA" sz="24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601705" y="155825"/>
        <a:ext cx="7569349" cy="1412990"/>
      </dsp:txXfrm>
    </dsp:sp>
    <dsp:sp modelId="{2709F2E8-646D-4225-931D-4DC0C9CE0D52}">
      <dsp:nvSpPr>
        <dsp:cNvPr id="0" name=""/>
        <dsp:cNvSpPr/>
      </dsp:nvSpPr>
      <dsp:spPr>
        <a:xfrm>
          <a:off x="0" y="3292140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01F00-8DAC-4C96-92BF-DE6C16E5497D}">
      <dsp:nvSpPr>
        <dsp:cNvPr id="0" name=""/>
        <dsp:cNvSpPr/>
      </dsp:nvSpPr>
      <dsp:spPr>
        <a:xfrm>
          <a:off x="617503" y="1732159"/>
          <a:ext cx="7764069" cy="163392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Безпека життєдіяльності:</a:t>
          </a:r>
          <a:r>
            <a:rPr lang="uk-UA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правила безпечної поведінки вдома, на вулиці, в інтернеті, домедична допомога, безпека в надзвичайних ситуаціях</a:t>
          </a:r>
          <a:endParaRPr lang="uk-UA" sz="2400" kern="1200" dirty="0">
            <a:solidFill>
              <a:srgbClr val="002060"/>
            </a:solidFill>
          </a:endParaRPr>
        </a:p>
      </dsp:txBody>
      <dsp:txXfrm>
        <a:off x="697265" y="1811921"/>
        <a:ext cx="7604545" cy="1474400"/>
      </dsp:txXfrm>
    </dsp:sp>
    <dsp:sp modelId="{D6FA2C25-EACB-4A2F-B17E-C5ADD89A5B9C}">
      <dsp:nvSpPr>
        <dsp:cNvPr id="0" name=""/>
        <dsp:cNvSpPr/>
      </dsp:nvSpPr>
      <dsp:spPr>
        <a:xfrm>
          <a:off x="0" y="5000574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827FB-E1DF-4342-B217-9E5DB4BBB5EC}">
      <dsp:nvSpPr>
        <dsp:cNvPr id="0" name=""/>
        <dsp:cNvSpPr/>
      </dsp:nvSpPr>
      <dsp:spPr>
        <a:xfrm>
          <a:off x="558820" y="3583305"/>
          <a:ext cx="7889230" cy="151835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Добробут:</a:t>
          </a:r>
          <a:r>
            <a:rPr lang="uk-UA" sz="2400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розуміння власних потреб, уміння приймати відповідальні рішення, розвиток соціальних навичок, фінансова грамотність, формування життєвих цінностей</a:t>
          </a:r>
          <a:r>
            <a:rPr lang="uk-UA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24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2940" y="3657425"/>
        <a:ext cx="7740990" cy="1370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BE6C1-6AEF-40D0-AAC5-548DE9C2DA8A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4100" b="1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Основи добробуту</a:t>
          </a:r>
          <a:r>
            <a:rPr lang="uk-UA" sz="41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4100" kern="1200" dirty="0">
            <a:solidFill>
              <a:srgbClr val="00206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39687"/>
        <a:ext cx="3286125" cy="1971675"/>
      </dsp:txXfrm>
    </dsp:sp>
    <dsp:sp modelId="{A38C7E72-22EE-4CDF-9C68-2FB480C817EA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41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Психічне і духовне здоров’я</a:t>
          </a:r>
          <a:r>
            <a:rPr lang="uk-UA" sz="41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4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614737" y="39687"/>
        <a:ext cx="3286125" cy="1971675"/>
      </dsp:txXfrm>
    </dsp:sp>
    <dsp:sp modelId="{30BC3E88-6993-48E9-90DF-748683C0A775}">
      <dsp:nvSpPr>
        <dsp:cNvPr id="0" name=""/>
        <dsp:cNvSpPr/>
      </dsp:nvSpPr>
      <dsp:spPr>
        <a:xfrm>
          <a:off x="7229475" y="0"/>
          <a:ext cx="3286125" cy="197167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41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Безпека</a:t>
          </a:r>
          <a:r>
            <a:rPr lang="uk-UA" sz="4100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4100" kern="1200" dirty="0">
            <a:solidFill>
              <a:schemeClr val="accent5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29475" y="0"/>
        <a:ext cx="3286125" cy="1971675"/>
      </dsp:txXfrm>
    </dsp:sp>
    <dsp:sp modelId="{11EC41AD-4585-473D-A0BF-37015041E0E1}">
      <dsp:nvSpPr>
        <dsp:cNvPr id="0" name=""/>
        <dsp:cNvSpPr/>
      </dsp:nvSpPr>
      <dsp:spPr>
        <a:xfrm>
          <a:off x="750123" y="2339975"/>
          <a:ext cx="4483424" cy="197167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41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Соціальне здоров’я</a:t>
          </a:r>
          <a:r>
            <a:rPr lang="uk-UA" sz="41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4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50123" y="2339975"/>
        <a:ext cx="4483424" cy="1971675"/>
      </dsp:txXfrm>
    </dsp:sp>
    <dsp:sp modelId="{CA3CEB2A-9FFC-4486-9A77-AF91BAFD76D9}">
      <dsp:nvSpPr>
        <dsp:cNvPr id="0" name=""/>
        <dsp:cNvSpPr/>
      </dsp:nvSpPr>
      <dsp:spPr>
        <a:xfrm>
          <a:off x="5553781" y="2379663"/>
          <a:ext cx="4203315" cy="197167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41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Фізичне здоров’я</a:t>
          </a:r>
          <a:r>
            <a:rPr lang="uk-UA" sz="41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4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553781" y="2379663"/>
        <a:ext cx="420331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D6632-92DB-456E-A155-B68F92A1241A}">
      <dsp:nvSpPr>
        <dsp:cNvPr id="0" name=""/>
        <dsp:cNvSpPr/>
      </dsp:nvSpPr>
      <dsp:spPr>
        <a:xfrm>
          <a:off x="0" y="636895"/>
          <a:ext cx="975709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1F4D6B-A56C-4EE0-8145-83DEF0DB71DD}">
      <dsp:nvSpPr>
        <dsp:cNvPr id="0" name=""/>
        <dsp:cNvSpPr/>
      </dsp:nvSpPr>
      <dsp:spPr>
        <a:xfrm>
          <a:off x="478170" y="165409"/>
          <a:ext cx="8506518" cy="905016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156" tIns="0" rIns="25815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Фізичне здоров'я:</a:t>
          </a:r>
          <a:r>
            <a:rPr lang="uk-UA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підтримання тіла в належному стані, раціональне харчування, фізична активність</a:t>
          </a:r>
          <a:endParaRPr lang="uk-UA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2349" y="209588"/>
        <a:ext cx="8418160" cy="816658"/>
      </dsp:txXfrm>
    </dsp:sp>
    <dsp:sp modelId="{74C016D2-D823-438E-8680-7AA1B9F79A07}">
      <dsp:nvSpPr>
        <dsp:cNvPr id="0" name=""/>
        <dsp:cNvSpPr/>
      </dsp:nvSpPr>
      <dsp:spPr>
        <a:xfrm>
          <a:off x="0" y="2071232"/>
          <a:ext cx="975709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FA44A-9591-4042-86A4-14DA84A47319}">
      <dsp:nvSpPr>
        <dsp:cNvPr id="0" name=""/>
        <dsp:cNvSpPr/>
      </dsp:nvSpPr>
      <dsp:spPr>
        <a:xfrm>
          <a:off x="487854" y="1401895"/>
          <a:ext cx="8256063" cy="1038336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156" tIns="0" rIns="25815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Психічне (ментальне) здоров'я:</a:t>
          </a:r>
          <a:r>
            <a:rPr lang="uk-UA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емоційна стійкість, саморегуляція, стресостійкість, розвиток критичного мислення.</a:t>
          </a:r>
        </a:p>
      </dsp:txBody>
      <dsp:txXfrm>
        <a:off x="538541" y="1452582"/>
        <a:ext cx="8154689" cy="936962"/>
      </dsp:txXfrm>
    </dsp:sp>
    <dsp:sp modelId="{89526153-D0B5-4C7E-8973-9BBB5CA28C78}">
      <dsp:nvSpPr>
        <dsp:cNvPr id="0" name=""/>
        <dsp:cNvSpPr/>
      </dsp:nvSpPr>
      <dsp:spPr>
        <a:xfrm>
          <a:off x="0" y="3380905"/>
          <a:ext cx="975709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4A0CA-83D6-495A-BC06-8A67536B3146}">
      <dsp:nvSpPr>
        <dsp:cNvPr id="0" name=""/>
        <dsp:cNvSpPr/>
      </dsp:nvSpPr>
      <dsp:spPr>
        <a:xfrm>
          <a:off x="487854" y="2836232"/>
          <a:ext cx="8285842" cy="913673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156" tIns="0" rIns="25815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Соціальне здоров'я:</a:t>
          </a:r>
          <a:r>
            <a:rPr lang="uk-UA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ефективна комунікація, співпраця, взаємодія з однолітками та дорослими, формування здорових стосунків.</a:t>
          </a:r>
        </a:p>
      </dsp:txBody>
      <dsp:txXfrm>
        <a:off x="532456" y="2880834"/>
        <a:ext cx="8196638" cy="824469"/>
      </dsp:txXfrm>
    </dsp:sp>
    <dsp:sp modelId="{A8929788-D46F-408F-9F24-A32ACFAF40B5}">
      <dsp:nvSpPr>
        <dsp:cNvPr id="0" name=""/>
        <dsp:cNvSpPr/>
      </dsp:nvSpPr>
      <dsp:spPr>
        <a:xfrm>
          <a:off x="0" y="4514905"/>
          <a:ext cx="975709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30773A-1A96-42B7-BE5F-14A72F4742BB}">
      <dsp:nvSpPr>
        <dsp:cNvPr id="0" name=""/>
        <dsp:cNvSpPr/>
      </dsp:nvSpPr>
      <dsp:spPr>
        <a:xfrm>
          <a:off x="478170" y="4154296"/>
          <a:ext cx="8327709" cy="7380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156" tIns="0" rIns="25815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Духовне здоров'я:</a:t>
          </a:r>
          <a:r>
            <a:rPr lang="uk-UA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усвідомлення життєвих цінностей, сенсу життя, розвиток моральних якостей.</a:t>
          </a:r>
        </a:p>
      </dsp:txBody>
      <dsp:txXfrm>
        <a:off x="514196" y="4190322"/>
        <a:ext cx="8255657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6E593-45C3-4517-B309-DDC7A130669D}">
      <dsp:nvSpPr>
        <dsp:cNvPr id="0" name=""/>
        <dsp:cNvSpPr/>
      </dsp:nvSpPr>
      <dsp:spPr>
        <a:xfrm>
          <a:off x="-6150467" y="-931710"/>
          <a:ext cx="7248949" cy="7248949"/>
        </a:xfrm>
        <a:prstGeom prst="blockArc">
          <a:avLst>
            <a:gd name="adj1" fmla="val 18900000"/>
            <a:gd name="adj2" fmla="val 2700000"/>
            <a:gd name="adj3" fmla="val 29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15166-2B8F-430F-A78A-76C186AB298C}">
      <dsp:nvSpPr>
        <dsp:cNvPr id="0" name=""/>
        <dsp:cNvSpPr/>
      </dsp:nvSpPr>
      <dsp:spPr>
        <a:xfrm>
          <a:off x="338799" y="283537"/>
          <a:ext cx="7060989" cy="63337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51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                   </a:t>
          </a:r>
          <a:r>
            <a:rPr lang="uk-UA" sz="28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Повага до себе та інших</a:t>
          </a:r>
          <a:r>
            <a:rPr lang="uk-UA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24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38799" y="283537"/>
        <a:ext cx="7060989" cy="633379"/>
      </dsp:txXfrm>
    </dsp:sp>
    <dsp:sp modelId="{DCFD795C-6815-42EA-AEE3-F000E787E250}">
      <dsp:nvSpPr>
        <dsp:cNvPr id="0" name=""/>
        <dsp:cNvSpPr/>
      </dsp:nvSpPr>
      <dsp:spPr>
        <a:xfrm>
          <a:off x="33551" y="196377"/>
          <a:ext cx="841758" cy="84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9B202-CBEF-4282-8E5E-42C701495BBE}">
      <dsp:nvSpPr>
        <dsp:cNvPr id="0" name=""/>
        <dsp:cNvSpPr/>
      </dsp:nvSpPr>
      <dsp:spPr>
        <a:xfrm>
          <a:off x="835799" y="1304398"/>
          <a:ext cx="6513672" cy="66701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51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uk-UA" sz="2800" b="1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Відповідальність за власні вчинки</a:t>
          </a:r>
          <a:endParaRPr lang="uk-UA" sz="2800" b="1" kern="1200" dirty="0">
            <a:solidFill>
              <a:schemeClr val="accent2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35799" y="1304398"/>
        <a:ext cx="6513672" cy="667015"/>
      </dsp:txXfrm>
    </dsp:sp>
    <dsp:sp modelId="{AB0CA763-45B2-4451-957C-37B591DE0E15}">
      <dsp:nvSpPr>
        <dsp:cNvPr id="0" name=""/>
        <dsp:cNvSpPr/>
      </dsp:nvSpPr>
      <dsp:spPr>
        <a:xfrm>
          <a:off x="528511" y="1312317"/>
          <a:ext cx="841758" cy="84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D2F4B-2D5F-4AA1-98FC-A8A8F9762A79}">
      <dsp:nvSpPr>
        <dsp:cNvPr id="0" name=""/>
        <dsp:cNvSpPr/>
      </dsp:nvSpPr>
      <dsp:spPr>
        <a:xfrm>
          <a:off x="1041368" y="2377832"/>
          <a:ext cx="6333047" cy="82082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51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     </a:t>
          </a:r>
          <a:r>
            <a:rPr lang="uk-UA" sz="28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Емпатія та толерантність</a:t>
          </a:r>
          <a:endParaRPr lang="uk-UA" sz="28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041368" y="2377832"/>
        <a:ext cx="6333047" cy="820828"/>
      </dsp:txXfrm>
    </dsp:sp>
    <dsp:sp modelId="{623E6006-6C11-4463-8D39-1581F0BD234B}">
      <dsp:nvSpPr>
        <dsp:cNvPr id="0" name=""/>
        <dsp:cNvSpPr/>
      </dsp:nvSpPr>
      <dsp:spPr>
        <a:xfrm>
          <a:off x="469237" y="2321658"/>
          <a:ext cx="841758" cy="84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ACE394-3A4D-4335-B623-114EA3C40AD4}">
      <dsp:nvSpPr>
        <dsp:cNvPr id="0" name=""/>
        <dsp:cNvSpPr/>
      </dsp:nvSpPr>
      <dsp:spPr>
        <a:xfrm>
          <a:off x="798520" y="3461635"/>
          <a:ext cx="6550982" cy="619810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51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kern="12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uk-UA" sz="2800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Активна громадянська позиція</a:t>
          </a:r>
          <a:endParaRPr lang="uk-UA" sz="2800" kern="1200" dirty="0">
            <a:solidFill>
              <a:schemeClr val="accent2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98520" y="3461635"/>
        <a:ext cx="6550982" cy="619810"/>
      </dsp:txXfrm>
    </dsp:sp>
    <dsp:sp modelId="{0C446D92-1F16-4095-9DFB-61D8F87B3998}">
      <dsp:nvSpPr>
        <dsp:cNvPr id="0" name=""/>
        <dsp:cNvSpPr/>
      </dsp:nvSpPr>
      <dsp:spPr>
        <a:xfrm>
          <a:off x="193062" y="3281671"/>
          <a:ext cx="841758" cy="84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2A9CBC-4FB1-4009-B8BF-E678E29C6B51}">
      <dsp:nvSpPr>
        <dsp:cNvPr id="0" name=""/>
        <dsp:cNvSpPr/>
      </dsp:nvSpPr>
      <dsp:spPr>
        <a:xfrm>
          <a:off x="582714" y="4301013"/>
          <a:ext cx="6817074" cy="76723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51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       </a:t>
          </a:r>
          <a:r>
            <a:rPr lang="uk-UA" sz="28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Бережливе ставлення до природи</a:t>
          </a:r>
          <a:endParaRPr lang="uk-UA" sz="28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82714" y="4301013"/>
        <a:ext cx="6817074" cy="767238"/>
      </dsp:txXfrm>
    </dsp:sp>
    <dsp:sp modelId="{C67FBF53-BF72-4A8C-B5A0-7A9661F66879}">
      <dsp:nvSpPr>
        <dsp:cNvPr id="0" name=""/>
        <dsp:cNvSpPr/>
      </dsp:nvSpPr>
      <dsp:spPr>
        <a:xfrm>
          <a:off x="24797" y="4291457"/>
          <a:ext cx="841758" cy="8417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91DEE-D58E-4889-833C-AF0F45CB80FD}">
      <dsp:nvSpPr>
        <dsp:cNvPr id="0" name=""/>
        <dsp:cNvSpPr/>
      </dsp:nvSpPr>
      <dsp:spPr>
        <a:xfrm>
          <a:off x="1236194" y="303057"/>
          <a:ext cx="4504002" cy="14326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397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0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Здорові стосунки:</a:t>
          </a:r>
          <a:r>
            <a:rPr lang="uk-UA" sz="2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розгляд тем дружби, кохання, сімейних цінностей, відповідальної поведінки.</a:t>
          </a:r>
          <a:endParaRPr lang="uk-UA" sz="2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236194" y="303057"/>
        <a:ext cx="4504002" cy="1432672"/>
      </dsp:txXfrm>
    </dsp:sp>
    <dsp:sp modelId="{3C6C62BA-33F4-4978-A6D9-2D52163146F2}">
      <dsp:nvSpPr>
        <dsp:cNvPr id="0" name=""/>
        <dsp:cNvSpPr/>
      </dsp:nvSpPr>
      <dsp:spPr>
        <a:xfrm>
          <a:off x="1212871" y="134934"/>
          <a:ext cx="961051" cy="157833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C03175-5880-4F17-902D-77D5E3AE8F72}">
      <dsp:nvSpPr>
        <dsp:cNvPr id="0" name=""/>
        <dsp:cNvSpPr/>
      </dsp:nvSpPr>
      <dsp:spPr>
        <a:xfrm>
          <a:off x="6033576" y="287856"/>
          <a:ext cx="4911707" cy="14326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397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Добробут та підприємливість:</a:t>
          </a:r>
          <a:r>
            <a:rPr lang="uk-UA" sz="2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основи фінансової грамотності, усвідомлення власної ролі в суспільстві, формування відповідального споживача</a:t>
          </a:r>
          <a:endParaRPr lang="uk-UA" sz="2000" kern="1200" dirty="0"/>
        </a:p>
      </dsp:txBody>
      <dsp:txXfrm>
        <a:off x="6033576" y="287856"/>
        <a:ext cx="4911707" cy="1432672"/>
      </dsp:txXfrm>
    </dsp:sp>
    <dsp:sp modelId="{EDD041DA-8E63-4A5D-8811-4AC4D8433E40}">
      <dsp:nvSpPr>
        <dsp:cNvPr id="0" name=""/>
        <dsp:cNvSpPr/>
      </dsp:nvSpPr>
      <dsp:spPr>
        <a:xfrm>
          <a:off x="5737731" y="80260"/>
          <a:ext cx="1090501" cy="15175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592E70-B659-43B4-8256-C29DC6ABB877}">
      <dsp:nvSpPr>
        <dsp:cNvPr id="0" name=""/>
        <dsp:cNvSpPr/>
      </dsp:nvSpPr>
      <dsp:spPr>
        <a:xfrm>
          <a:off x="1546827" y="2106634"/>
          <a:ext cx="4278488" cy="14326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397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Формування життєвих навичок:</a:t>
          </a:r>
          <a:r>
            <a:rPr lang="uk-UA" sz="2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уміння приймати зважені рішення, вирішувати конфлікти, протистояти тиску однолітків</a:t>
          </a:r>
          <a:endParaRPr lang="uk-UA" sz="2000" kern="1200" dirty="0"/>
        </a:p>
      </dsp:txBody>
      <dsp:txXfrm>
        <a:off x="1546827" y="2106634"/>
        <a:ext cx="4278488" cy="1432672"/>
      </dsp:txXfrm>
    </dsp:sp>
    <dsp:sp modelId="{BF60963D-C30B-474A-AEC9-3B3FD7628F8F}">
      <dsp:nvSpPr>
        <dsp:cNvPr id="0" name=""/>
        <dsp:cNvSpPr/>
      </dsp:nvSpPr>
      <dsp:spPr>
        <a:xfrm>
          <a:off x="1055992" y="1958270"/>
          <a:ext cx="1002871" cy="150430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F680F-5318-47C9-A0F5-F15A39AE93A6}">
      <dsp:nvSpPr>
        <dsp:cNvPr id="0" name=""/>
        <dsp:cNvSpPr/>
      </dsp:nvSpPr>
      <dsp:spPr>
        <a:xfrm>
          <a:off x="6436419" y="2054096"/>
          <a:ext cx="4331898" cy="14326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397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0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Самопізнання та саморозвиток:</a:t>
          </a:r>
          <a:r>
            <a:rPr lang="uk-UA" sz="2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допомога у формуванні власної ідентичності, розвитку самосвідомості.</a:t>
          </a:r>
          <a:endParaRPr lang="uk-UA" sz="2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436419" y="2054096"/>
        <a:ext cx="4331898" cy="1432672"/>
      </dsp:txXfrm>
    </dsp:sp>
    <dsp:sp modelId="{C4F01387-082A-46EA-A659-7F8AEB911992}">
      <dsp:nvSpPr>
        <dsp:cNvPr id="0" name=""/>
        <dsp:cNvSpPr/>
      </dsp:nvSpPr>
      <dsp:spPr>
        <a:xfrm>
          <a:off x="6060892" y="2050521"/>
          <a:ext cx="1146141" cy="129415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98BCD2-D934-4F32-97A1-CAFFA7A5C969}">
      <dsp:nvSpPr>
        <dsp:cNvPr id="0" name=""/>
        <dsp:cNvSpPr/>
      </dsp:nvSpPr>
      <dsp:spPr>
        <a:xfrm>
          <a:off x="3788779" y="3703268"/>
          <a:ext cx="4584553" cy="180551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397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1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Безпека в сучасному світі:</a:t>
          </a:r>
          <a:r>
            <a:rPr lang="uk-UA" sz="21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акцент на </a:t>
          </a:r>
          <a:r>
            <a:rPr lang="uk-UA" sz="2100" b="1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кібербезпеці</a:t>
          </a:r>
          <a:r>
            <a:rPr lang="uk-UA" sz="21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, безпеці в соціальних мережах, профілактиці </a:t>
          </a:r>
          <a:r>
            <a:rPr lang="uk-UA" sz="2100" kern="1200" dirty="0" err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булінгу</a:t>
          </a:r>
          <a:r>
            <a:rPr lang="uk-UA" sz="21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та інших форм насильства.</a:t>
          </a:r>
          <a:endParaRPr lang="uk-UA" sz="2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788779" y="3703268"/>
        <a:ext cx="4584553" cy="1805511"/>
      </dsp:txXfrm>
    </dsp:sp>
    <dsp:sp modelId="{5765C554-3DA5-4908-B7A5-0F557AB9BB5D}">
      <dsp:nvSpPr>
        <dsp:cNvPr id="0" name=""/>
        <dsp:cNvSpPr/>
      </dsp:nvSpPr>
      <dsp:spPr>
        <a:xfrm>
          <a:off x="3599080" y="3921329"/>
          <a:ext cx="1002871" cy="14053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86170-29A0-4875-8A99-A59BB163050E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3000" b="1" kern="12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Спілкування державною мовою</a:t>
          </a:r>
          <a:endParaRPr lang="uk-UA" sz="3000" b="1" kern="1200" dirty="0">
            <a:solidFill>
              <a:schemeClr val="accent5">
                <a:lumMod val="75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39687"/>
        <a:ext cx="3286125" cy="1971675"/>
      </dsp:txXfrm>
    </dsp:sp>
    <dsp:sp modelId="{383B1BCC-C0BC-435E-BAB4-1CE040AE1C1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3000" b="1" kern="12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Інформаційно-цифрова компетентність</a:t>
          </a:r>
          <a:endParaRPr lang="uk-UA" sz="3000" b="1" kern="1200" dirty="0">
            <a:solidFill>
              <a:schemeClr val="accent2">
                <a:lumMod val="75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614737" y="39687"/>
        <a:ext cx="3286125" cy="1971675"/>
      </dsp:txXfrm>
    </dsp:sp>
    <dsp:sp modelId="{9060BB97-34F0-41AF-A8A8-C4FF5BA74C8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30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Уміння вчитися протягом життя</a:t>
          </a:r>
          <a:r>
            <a:rPr lang="uk-UA" sz="3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3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29475" y="39687"/>
        <a:ext cx="3286125" cy="1971675"/>
      </dsp:txXfrm>
    </dsp:sp>
    <dsp:sp modelId="{2802D926-7391-4B7C-891C-9D223797B697}">
      <dsp:nvSpPr>
        <dsp:cNvPr id="0" name=""/>
        <dsp:cNvSpPr/>
      </dsp:nvSpPr>
      <dsp:spPr>
        <a:xfrm>
          <a:off x="0" y="2379663"/>
          <a:ext cx="3286125" cy="197167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3000" b="1" kern="12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Соціальна та громадянська компетентності</a:t>
          </a:r>
          <a:r>
            <a:rPr lang="uk-UA" sz="3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3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2379663"/>
        <a:ext cx="3286125" cy="1971675"/>
      </dsp:txXfrm>
    </dsp:sp>
    <dsp:sp modelId="{BF6B3F11-E6DB-4216-B2CD-7166901459CC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3000" b="1" kern="1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Екологічна грамотність і здорове життя</a:t>
          </a:r>
          <a:endParaRPr lang="uk-UA" sz="3000" b="1" kern="1200" dirty="0">
            <a:solidFill>
              <a:srgbClr val="7030A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614737" y="2339975"/>
        <a:ext cx="3286125" cy="1971675"/>
      </dsp:txXfrm>
    </dsp:sp>
    <dsp:sp modelId="{929795E4-BF14-48CB-86D9-7DA86B91B609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3000" b="1" kern="12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Підприємливість та фінансова грамотність.</a:t>
          </a:r>
          <a:endParaRPr lang="uk-UA" sz="3000" b="1" kern="1200" dirty="0">
            <a:solidFill>
              <a:schemeClr val="accent2">
                <a:lumMod val="75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29475" y="2339975"/>
        <a:ext cx="3286125" cy="19716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A01BA-D0F8-469D-8932-1FE0375E3906}">
      <dsp:nvSpPr>
        <dsp:cNvPr id="0" name=""/>
        <dsp:cNvSpPr/>
      </dsp:nvSpPr>
      <dsp:spPr>
        <a:xfrm>
          <a:off x="0" y="474240"/>
          <a:ext cx="3581050" cy="214863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Проектна діяльність:</a:t>
          </a:r>
          <a:r>
            <a:rPr lang="uk-UA" sz="2400" kern="1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створення проектів, досліджень, презентацій на актуальні теми.</a:t>
          </a:r>
          <a:endParaRPr lang="uk-UA" sz="2400" kern="1200" dirty="0">
            <a:solidFill>
              <a:srgbClr val="7030A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474240"/>
        <a:ext cx="3581050" cy="2148630"/>
      </dsp:txXfrm>
    </dsp:sp>
    <dsp:sp modelId="{6E0AF904-202A-413F-932C-5ECEEEDEADF9}">
      <dsp:nvSpPr>
        <dsp:cNvPr id="0" name=""/>
        <dsp:cNvSpPr/>
      </dsp:nvSpPr>
      <dsp:spPr>
        <a:xfrm>
          <a:off x="3939155" y="474240"/>
          <a:ext cx="3581050" cy="2148630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Ігрові форми навчання:</a:t>
          </a:r>
          <a:r>
            <a:rPr lang="uk-UA" sz="24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рольові ігри, симуляції, що допомагають відпрацювати навички поведінки в різних ситуаціях.</a:t>
          </a:r>
          <a:endParaRPr lang="uk-UA" sz="2400" kern="1200" dirty="0">
            <a:solidFill>
              <a:srgbClr val="C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939155" y="474240"/>
        <a:ext cx="3581050" cy="2148630"/>
      </dsp:txXfrm>
    </dsp:sp>
    <dsp:sp modelId="{39E4F323-3E9F-43A6-961C-06E771693D49}">
      <dsp:nvSpPr>
        <dsp:cNvPr id="0" name=""/>
        <dsp:cNvSpPr/>
      </dsp:nvSpPr>
      <dsp:spPr>
        <a:xfrm>
          <a:off x="7878310" y="474240"/>
          <a:ext cx="3581050" cy="214863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Дискусії та обговорення:</a:t>
          </a:r>
          <a:r>
            <a:rPr lang="uk-UA" sz="2400" kern="1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розвиток критичного мислення, уміння висловлювати власну думку та слухати інших.</a:t>
          </a:r>
          <a:endParaRPr lang="uk-UA" sz="2400" kern="1200" dirty="0">
            <a:solidFill>
              <a:srgbClr val="7030A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878310" y="474240"/>
        <a:ext cx="3581050" cy="2148630"/>
      </dsp:txXfrm>
    </dsp:sp>
    <dsp:sp modelId="{790F4288-60EF-4C20-86E6-4502EF567E3F}">
      <dsp:nvSpPr>
        <dsp:cNvPr id="0" name=""/>
        <dsp:cNvSpPr/>
      </dsp:nvSpPr>
      <dsp:spPr>
        <a:xfrm>
          <a:off x="1969577" y="2980975"/>
          <a:ext cx="3581050" cy="214863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Розв'язання ситуаційних завдань:</a:t>
          </a:r>
          <a:r>
            <a:rPr lang="uk-UA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застосування отриманих знань для аналізу реальних життєвих ситуацій.</a:t>
          </a:r>
          <a:endParaRPr lang="uk-UA" sz="2400" kern="1200" dirty="0">
            <a:solidFill>
              <a:srgbClr val="00206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969577" y="2980975"/>
        <a:ext cx="3581050" cy="2148630"/>
      </dsp:txXfrm>
    </dsp:sp>
    <dsp:sp modelId="{2436DB3B-6AEB-4B38-BDDF-F5992A3C5E5F}">
      <dsp:nvSpPr>
        <dsp:cNvPr id="0" name=""/>
        <dsp:cNvSpPr/>
      </dsp:nvSpPr>
      <dsp:spPr>
        <a:xfrm>
          <a:off x="5908733" y="2980975"/>
          <a:ext cx="3581050" cy="214863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2400" b="1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Саморефлексія:</a:t>
          </a:r>
          <a:r>
            <a:rPr lang="uk-UA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заохочення до аналізу власної поведінки та прийнятих рішень</a:t>
          </a:r>
          <a:r>
            <a:rPr lang="uk-UA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24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908733" y="2980975"/>
        <a:ext cx="3581050" cy="2148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78C74-6932-45A2-8EB3-F71C78C35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DD3E0FF-B55C-42C6-BD70-98D519829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ADFAB60-0A88-4216-86B1-BB44599BA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A388A65-521F-4142-8B21-00625936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7B77D63-F653-4164-A822-FF629E4C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46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F95E47-A804-405E-B155-132818DC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A06C5CC-30FB-4C75-ACF0-FD44E5EBF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04FDD1-F8F7-4F0A-A5FE-9CC6F33A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37D2107-21BB-4DB0-8D4E-5D1B68D4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F44AE17-D05A-466B-8C9C-C2E481BAA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36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C5A6E31C-2427-4792-A6F4-9E6CF0F664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65CA9AC-3D2A-421A-98C7-A6233D23F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9828D5B-FCF3-4A76-960E-BF969548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A0DED4F-D5F9-47C1-AC14-D20F2578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6FA3AB-AD88-43F6-9227-C65DE1D78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637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F3E86-688E-4227-956E-F8C14E52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DFC81F-C4D6-4360-8384-89E57E518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B0E7F06-6B96-4CD2-9A69-A92EFD33E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611159-0346-4537-9939-CEA8BF00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CBB5D53-EAFE-4F84-9A8E-2AA08A7B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415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1466D-4192-4960-A735-4FAD4473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0C24B23-508C-4DD0-94B7-1E5A157CC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77A471B-C7CA-424B-9748-56395033D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42712F7-1377-41D5-9D3F-B6CC40FCC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5E2CC7-A3D1-43FE-A05B-09A46594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799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6B4A7-7CBA-4353-9340-E9B0549F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04F4BB2-46B6-46CE-AB0F-B7D498384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C637AFC-9BF0-4718-B6EE-F517A3B90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3CD4AAE-5C92-4507-AE83-B1E7C83D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813DC6C-D2EC-4D3E-A482-973E2D25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8879EFB-0AAC-4BC4-82F0-B8FCA822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169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4CD8A-9239-460C-B82E-BC9CA74C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826722A-0A8F-4D32-B095-85605B754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A01F449-1A06-4F68-8D9E-2ED6A87CA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48EFC2D0-F294-43EF-801A-AA347825D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CAD691C-63BE-4D3A-A118-632581767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E080CC4-BBCC-4151-81BD-B9DAD5824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7543FB6-F795-4927-8193-DCDD3EE5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AD2C445-94DB-4FE0-93C0-8E929ACDD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181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6E218-DF92-4511-B17F-FB66E493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82D8B396-3E3F-4ADF-BFAA-0797817B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86588C8B-BC00-4379-A2ED-3D8FA113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A40B2A2-5445-4354-87F7-D3244165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671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8799410F-F559-4C13-8F13-67C6AF3A5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C96008C-4B51-4AB3-A867-C26CF818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3061039-27F9-4E43-9A83-D7841AC3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734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1BDB53-8304-452A-97ED-632D266F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6F316A-B9B3-4443-8630-2D7569E4F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92A9C58-0242-44AA-B30D-560394F3C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DB03F53-AEA7-45D5-B423-BBF05BCEE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BC2FF5A-B1B4-45FD-B892-E95B8B11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2FD9EE6-6211-46BA-B93B-CCB454D3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41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E16FB6-7607-4ECA-B2A0-4BCAF1F9F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9BCED11-2D94-4FB4-918A-F43A2585F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9081AB0-732C-44D8-8F0F-08F928F23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5AC242A-6192-4A4C-A7F2-5586CFA53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6D3213E-7D9B-4087-ABE7-693CD799B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3BDCCF0-2E84-4B51-84BE-4E4F4E2F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933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38863550-E4BB-4624-9D99-CD3185716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68BA9B1-EC29-493E-8624-D9280B66A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BC53FC3-F1C3-4F13-9BC7-32C68559B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9CD49-416B-477C-B488-590F9D92A5DF}" type="datetimeFigureOut">
              <a:rPr lang="uk-UA" smtClean="0"/>
              <a:t>11.07.2025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888D08-8877-4C2D-B990-47FBCFFF6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72EF5DE-F3D3-4352-B670-7D92B8A0B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F062-4EE5-4346-B271-6E585377CD6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831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5.svg"/><Relationship Id="rId18" Type="http://schemas.openxmlformats.org/officeDocument/2006/relationships/image" Target="../media/image10.png"/><Relationship Id="rId3" Type="http://schemas.openxmlformats.org/officeDocument/2006/relationships/diagramLayout" Target="../diagrams/layout5.xml"/><Relationship Id="rId21" Type="http://schemas.openxmlformats.org/officeDocument/2006/relationships/image" Target="../media/image13.svg"/><Relationship Id="rId7" Type="http://schemas.openxmlformats.org/officeDocument/2006/relationships/diagramData" Target="../diagrams/data6.xml"/><Relationship Id="rId12" Type="http://schemas.openxmlformats.org/officeDocument/2006/relationships/image" Target="../media/image4.png"/><Relationship Id="rId17" Type="http://schemas.openxmlformats.org/officeDocument/2006/relationships/image" Target="../media/image9.svg"/><Relationship Id="rId2" Type="http://schemas.openxmlformats.org/officeDocument/2006/relationships/diagramData" Target="../diagrams/data5.xml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image" Target="../media/image7.svg"/><Relationship Id="rId10" Type="http://schemas.openxmlformats.org/officeDocument/2006/relationships/diagramColors" Target="../diagrams/colors6.xml"/><Relationship Id="rId19" Type="http://schemas.openxmlformats.org/officeDocument/2006/relationships/image" Target="../media/image11.svg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5E76A3A-5530-43A6-8998-3D2782E2B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5439" y="365125"/>
            <a:ext cx="7499757" cy="1325563"/>
          </a:xfrm>
        </p:spPr>
        <p:txBody>
          <a:bodyPr/>
          <a:lstStyle/>
          <a:p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  скарбом  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 є  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 і,  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зберегти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7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kumimoji="0" lang="ru-RU" sz="2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знати.</a:t>
            </a:r>
            <a: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kumimoji="0" lang="ru-RU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Авіценна</a:t>
            </a:r>
            <a: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Місце для вмісту 2">
            <a:extLst>
              <a:ext uri="{FF2B5EF4-FFF2-40B4-BE49-F238E27FC236}">
                <a16:creationId xmlns:a16="http://schemas.microsoft.com/office/drawing/2014/main" id="{7F795D2C-2077-4917-B6F6-FDB30A33D4F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63" y="1985016"/>
            <a:ext cx="4572000" cy="4351338"/>
          </a:xfrm>
        </p:spPr>
      </p:pic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8DC7BF16-090F-4956-884B-CECC25045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57517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особливості предмету  «Здоров’я, безпека, добробут» </a:t>
            </a:r>
          </a:p>
          <a:p>
            <a:pPr marL="0" indent="0" algn="ctr">
              <a:buNone/>
            </a:pPr>
            <a:r>
              <a:rPr lang="uk-UA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8 класі НУШ</a:t>
            </a:r>
          </a:p>
          <a:p>
            <a:pPr marL="0" indent="0" algn="ctr">
              <a:buNone/>
            </a:pPr>
            <a:endParaRPr lang="uk-UA" sz="1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1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1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uk-UA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К. </a:t>
            </a:r>
            <a:r>
              <a:rPr lang="uk-UA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Маліцька</a:t>
            </a:r>
            <a:endPara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07799C-6096-4FFE-9694-BE1B5E803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849" y="-1"/>
            <a:ext cx="2013358" cy="186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79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CBAA0-30A1-45B6-AB1D-C899E5298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Практичне спрямування модуля </a:t>
            </a:r>
            <a:b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«Основи добробуту»</a:t>
            </a:r>
            <a:b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843C877-B507-4E52-AE70-3F82CF206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476462"/>
            <a:ext cx="4730502" cy="10286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Емоційний інтелект та саморегуляція: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завдання: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Діагностика та управління емоціями. "Банк емоцій"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600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75B2A26-474A-4EDF-99C9-B98D130C0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173" y="2505075"/>
            <a:ext cx="5293454" cy="368458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Розвиток емоційної грамотності, формування навичок розпізнавання та конструктивного реагування на власні емоції.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Учні протягом тижня ведуть "щоденник емоцій", де записують, які емоції вони відчували, що стало причиною цих емоцій і як вони на них реагували. Потім аналізують свої записи та обговорюють ефективні стратегії управління емоціями (наприклад, дихальні вправи, прогулянка, розмова з другом).</a:t>
            </a:r>
            <a:endParaRPr lang="uk-UA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Очікування:</a:t>
            </a:r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Здатність здобувачів краще розуміти свої емоції та ефективніше їх контролювати, що є основою психічного добробуту</a:t>
            </a:r>
            <a:endParaRPr lang="uk-UA" sz="1900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FA2D0E3-B63C-4B41-B73D-695D586B5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9190" y="1543574"/>
            <a:ext cx="4730502" cy="96150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Здоровий спосіб життя як основа добробуту</a:t>
            </a:r>
          </a:p>
          <a:p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завдання: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 "Особистого плану здорового способу життя на тиждень"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600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57CDAB9-FBA9-41E6-BB48-65DB1A218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Формування усвідомленого ставлення до свого здоров'я, закріплення знань про здоровий спосіб життя на практиці.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uk-UA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 самостійно складають план, що включає режим дня, раціональне харчування, фізичну активність, час для відпочинку та сну, враховуючи індивідуальні потреби.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Очікування: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у здобувачів навичок планування та організації свого життя для підтримки фізичного добробуту</a:t>
            </a:r>
            <a:endParaRPr lang="uk-UA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769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5955A0-4690-46EC-9A0C-F2B45CBEA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072" y="365125"/>
            <a:ext cx="10038316" cy="1325563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uk-UA" sz="25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Практичне спрямування модуля </a:t>
            </a:r>
            <a:br>
              <a:rPr kumimoji="0" lang="uk-UA" sz="25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sz="25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«Основи добробуту»</a:t>
            </a:r>
            <a:br>
              <a:rPr kumimoji="0" lang="uk-UA" sz="25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ECF3BC2-6C46-4C7C-829C-3C01560A2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117" y="1400961"/>
            <a:ext cx="5259388" cy="1104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uk-UA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uk-UA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Взаємодія та соціальний добробут: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завдання: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Рольова гра "Як вирішити конфлікт?"</a:t>
            </a:r>
            <a:endParaRPr lang="uk-UA" sz="1600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B112BDA-ED76-4CDC-9ECD-F969167B6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118" y="2505075"/>
            <a:ext cx="5259388" cy="36845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Розвиток навичок ефективної комунікації, вирішення конфліктів, формування здорових стосунків, що є ключовим для соціального добробуту</a:t>
            </a:r>
          </a:p>
          <a:p>
            <a:pPr marL="0" indent="0"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Учні в групах розігрують типові конфліктні ситуації (наприклад, непорозуміння з друзями, конфлікт в сім'ї) та відпрацьовують різні стратегії вирішення конфліктів (переговори, компроміс, звернення за допомогою).</a:t>
            </a:r>
          </a:p>
          <a:p>
            <a:pPr marL="0" indent="0">
              <a:buNone/>
            </a:pPr>
            <a:endParaRPr lang="uk-UA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Очікування. 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здобувачів  конструктивно взаємодіяти з оточуючими, уникати ескалації конфліктів, підтримувати гармонійні стосунки</a:t>
            </a:r>
            <a:endParaRPr lang="uk-UA" sz="1600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52F31AB-6AA8-4C89-AF82-C6A517476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1133" y="1325461"/>
            <a:ext cx="4904254" cy="11796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uk-UA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Усвідомлення ризиків та безпечна поведінка (початковий аспект):</a:t>
            </a:r>
            <a:endParaRPr lang="uk-UA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завдання:</a:t>
            </a:r>
            <a:r>
              <a:rPr lang="uk-UA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"Мозковий штурм" на тему "Які ризики для мого добробуту існують у сучасному світі?"</a:t>
            </a:r>
            <a:r>
              <a:rPr lang="uk-UA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900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BEEB83A-D826-4A3C-9B92-47A2FF4551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1134" y="2505075"/>
            <a:ext cx="4904253" cy="368458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Формування початкового усвідомлення можливих небезпек для добробуту та необхідності безпечної поведінки</a:t>
            </a:r>
          </a:p>
          <a:p>
            <a:pPr marL="0" indent="0"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Учні висловлюють свої ідеї щодо загроз (кібербулінг, залежності, небезпечні знайомства, ненадійні джерела інформації тощо). Потім обговорюють, як мінімізувати ці ризики.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>
              <a:effectLst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Очікування.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Підвищення рівня обізнаності здобувачів  про потенційні загрози, формування навичок ідентифікації ризиків.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4052790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DE7767-547D-4260-8582-12795CF9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Приклади практичного спрямування модуля </a:t>
            </a:r>
            <a:br>
              <a:rPr lang="uk-UA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«Психічне та духовне здоров’я»</a:t>
            </a:r>
            <a:endParaRPr lang="uk-UA" sz="2400" dirty="0">
              <a:solidFill>
                <a:srgbClr val="002060"/>
              </a:solidFill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036E0D8-10C8-49B3-A049-5F085A5F8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520777" cy="82391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uk-UA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6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Вправи на самопізнання та самоусвідомлення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6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Вправа "Мій острів особистості"</a:t>
            </a:r>
            <a:endParaRPr lang="uk-UA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1DC9954-EC0B-4806-B5A6-FE82F8537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505075"/>
            <a:ext cx="4591066" cy="387055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Розвиток самосвідомості, допомога у візуалізації та осмисленні власного внутрішнього світу, ідентифікація сильних сторін та зон росту.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Учні отримують аркуш паперу з контуром острова. Їм пропонується уявити, що це їхній внутрішній світ. На острові вони мають намалювати або написати символи/слова, що відображають: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"Гори" – їхні сильні сторони, досягнення.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"Річки" – емоції, які їх переповнюють.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"Ліс" – думки, ідеї, мрії.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"Маяк" – цінності, що освітлюють їхній шлях.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"Пристань" – люди, які їх підтримують.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"Пірати" – страхи, сумніви, що заважають.</a:t>
            </a:r>
          </a:p>
          <a:p>
            <a:pPr marL="0" lvl="2" indent="0">
              <a:lnSpc>
                <a:spcPct val="110000"/>
              </a:lnSpc>
              <a:spcBef>
                <a:spcPts val="0"/>
              </a:spcBef>
              <a:buSzPts val="1000"/>
              <a:buNone/>
              <a:tabLst>
                <a:tab pos="1371600" algn="l"/>
              </a:tabLst>
            </a:pPr>
            <a:endParaRPr lang="uk-UA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Обговорення:</a:t>
            </a:r>
            <a:r>
              <a:rPr lang="uk-UA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Учні за бажанням діляться своїми "островами" та пояснюють обрані символи.</a:t>
            </a:r>
            <a:endParaRPr lang="uk-UA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A59C5D2-3DD3-47E0-A5A2-9EEB82E01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6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Вправа "3 хороші речі" (Щоденник вдячності)</a:t>
            </a:r>
            <a:endParaRPr lang="uk-UA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8A454DF-DF81-4C4F-94AB-2AE83C9D4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87055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Розвиток позитивного мислення, вміння помічати хороше в повсякденному житті, зниження рівня тривожності та підвищення відчуття задоволення життям.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600" dirty="0">
              <a:effectLst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Протягом тижня учням пропонується щодня перед сном записувати 3 речі, за які вони відчувають вдячність або які принесли їм радість/задоволення (навіть дрібні).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600" dirty="0">
              <a:effectLst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Обговорення: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Наприкінці тижня учні діляться враженнями від ведення щоденника, відзначають, чи змінився їхній настрій.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9221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C89D7-9423-40CB-9FC4-6D98B96D1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Вправи на розвиток емоційного інтелекту та саморегуляції</a:t>
            </a:r>
            <a:endParaRPr lang="uk-UA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95E146A-DD64-4513-84CF-A9622B76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4388" y="1442906"/>
            <a:ext cx="5183187" cy="106216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Вправа  «Колесо емоцій </a:t>
            </a:r>
            <a:r>
              <a:rPr lang="uk-UA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Плутчика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E8D3001-B873-4C60-B4F9-D481DBB9B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76989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Збагачення емоційного словника, розвиток здатності розпізнавати та називати власні емоції та емоції інших</a:t>
            </a:r>
            <a:endParaRPr lang="uk-UA" sz="1600" dirty="0">
              <a:effectLst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Учні знайомляться з "Колесом емоцій </a:t>
            </a:r>
            <a:r>
              <a:rPr lang="uk-UA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Плутчика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(або іншою моделлю), що демонструє спектр емоцій та їх інтенсивність. Їм пропонується: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Розпізнати різні емоції на картках з виразами обличчя.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Назвати синоніми до основних емоцій (радість, смуток, гнів, страх).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Подумати про ситуації, які викликають ту чи іншу емоцію, та їхні тілесні прояви.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Дебрифінг.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 розуміння емоцій допомагає краще керувати своєю поведінкою</a:t>
            </a:r>
            <a:endParaRPr lang="uk-UA" sz="1600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3446A93-8632-4B88-A1A4-82AAED89D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1526" y="1426128"/>
            <a:ext cx="4590686" cy="107894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Вправа «Техніки самозаспокоєння»</a:t>
            </a:r>
            <a:endParaRPr lang="uk-UA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19222A3-A53F-4E34-B7DA-DFBC08FFD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1526" y="2505075"/>
            <a:ext cx="4593861" cy="368458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kumimoji="0" lang="uk-UA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kumimoji="0" lang="uk-U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Навчити учнів ефективним способам управління стресом та тривогою</a:t>
            </a:r>
            <a:endParaRPr lang="uk-UA" sz="1500" dirty="0">
              <a:effectLst/>
            </a:endParaRPr>
          </a:p>
          <a:p>
            <a:pPr marL="742950" lvl="1" indent="-285750">
              <a:lnSpc>
                <a:spcPct val="11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uk-UA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Учитель демонструє та практикує з учнями прості техніки самозаспокоєння, які можна використовувати в стресових ситуаціях:</a:t>
            </a:r>
            <a:endParaRPr lang="uk-UA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"Квадратне дихання"</a:t>
            </a:r>
            <a:r>
              <a:rPr lang="uk-UA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Вдих на 4 рахунки, затримка на 4, видих на 4, затримка на 4.</a:t>
            </a:r>
            <a:endParaRPr lang="uk-UA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"Опора на землю"</a:t>
            </a:r>
            <a:r>
              <a:rPr lang="uk-UA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Фокусування на відчуттях стоп, що стоять на підлозі, відчуттях тіла на стільці.</a:t>
            </a:r>
            <a:endParaRPr lang="uk-UA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Bef>
                <a:spcPts val="0"/>
              </a:spcBef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"М'язова релаксація"</a:t>
            </a:r>
            <a:r>
              <a:rPr lang="uk-UA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Послідовне напруження і розслаблення різних груп м'язів.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SzPts val="1000"/>
              <a:buNone/>
              <a:tabLst>
                <a:tab pos="1371600" algn="l"/>
              </a:tabLst>
            </a:pPr>
            <a:r>
              <a:rPr lang="uk-UA" sz="1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Дебрифінг</a:t>
            </a:r>
            <a:r>
              <a:rPr lang="uk-UA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 і як можна застосовувати ці техніки, які з них виявилися найефективнішими для кожного учня.</a:t>
            </a:r>
            <a:endParaRPr lang="uk-UA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6940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C0FC07-70F8-4E20-8AAC-A48615797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71291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Вправи на розвиток критичного мислення та </a:t>
            </a:r>
            <a:br>
              <a:rPr lang="uk-UA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світогляду</a:t>
            </a:r>
            <a:endParaRPr lang="uk-UA" sz="2800" dirty="0">
              <a:solidFill>
                <a:srgbClr val="0070C0"/>
              </a:solidFill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6935F3C-E9A8-42CF-8A13-C680F5AAD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286" y="1236416"/>
            <a:ext cx="4370663" cy="118800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7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7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72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7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72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7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8000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8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80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Вправа «Правда чи фейк?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80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Вплив медіа на самооцінку»</a:t>
            </a:r>
            <a:endParaRPr lang="uk-UA" sz="80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96C7D88-6DE3-43F1-A78A-8FA6FD661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5286" y="2505075"/>
            <a:ext cx="4809178" cy="36845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  <a:buClrTx/>
              <a:buSzPts val="1000"/>
              <a:buNone/>
              <a:tabLst>
                <a:tab pos="914400" algn="l"/>
              </a:tabLst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Розвиток критичного мислення, </a:t>
            </a:r>
            <a:r>
              <a:rPr kumimoji="0" lang="uk-U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медіаграмотності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формування реалістичного ставлення до себе та оточуючих, захист від негативного впливу медіа.</a:t>
            </a:r>
            <a:endParaRPr lang="uk-UA" sz="1400" dirty="0">
              <a:effectLst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Учням демонструються різні рекламні оголошення, фотографії з соціальних мереж, статті про "ідеальне" життя/зовнішність. Учні аналізують, наскільки реалістичними є ці образи, як вони можуть впливати на самооцінку та психічний стан людини. Обговорюються маніпулятивні техніки.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протистояти тиску ідеалів, нав'язаних медіа, та формувати здорову самооцінку.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15AA792-5297-4F35-AEDB-C1A735438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210" y="1778466"/>
            <a:ext cx="4283977" cy="53689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uk-UA" sz="8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Вправа  «Мої життєві правила»</a:t>
            </a:r>
            <a:endParaRPr lang="uk-UA" sz="1800" dirty="0">
              <a:solidFill>
                <a:srgbClr val="002060"/>
              </a:solidFill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43E9D83-2E10-4DD6-AE17-18B30CA7A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210" y="2424419"/>
            <a:ext cx="4569203" cy="37652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  <a:buClrTx/>
              <a:buSzPts val="1000"/>
              <a:buNone/>
              <a:tabLst>
                <a:tab pos="914400" algn="l"/>
              </a:tabLst>
              <a:defRPr/>
            </a:pPr>
            <a:r>
              <a:rPr kumimoji="0" lang="uk-U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Формування ціннісних орієнтирів, усвідомлення власної моральної позиції, розвиток відповідальності за свої вчинки.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400" dirty="0">
              <a:effectLst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Учням пропонується індивідуально подумати та записати 5-7 "правил" або "принципів", якими вони керуються (або хотіли б керуватися) у житті. Це можуть бути етичні норми, особисті цінності, принципи взаємодії з іншими.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Учні за бажанням діляться своїми правилами та пояснюють, чому саме ці принципи важливі для них.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039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1AD7D-84AA-4992-8A96-3E228496C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512" y="352571"/>
            <a:ext cx="8154099" cy="70420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uk-UA" sz="31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Вправи на розвиток духовності та пошук сенсу</a:t>
            </a:r>
            <a:br>
              <a:rPr lang="uk-UA" sz="400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0AA7774-87B8-4BE2-8E6C-AF3EE2E86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16404"/>
            <a:ext cx="5157787" cy="128867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uk-UA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Вправа "Дерево моїх мрій та сподівань"</a:t>
            </a:r>
            <a:endParaRPr lang="uk-UA" sz="4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7CC0BCE-3E4A-48AE-B9AD-8F1A8859D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  <a:buClrTx/>
              <a:buSzPts val="1000"/>
              <a:buFont typeface="Arial" panose="020B0604020202020204" pitchFamily="34" charset="0"/>
              <a:buNone/>
              <a:tabLst>
                <a:tab pos="914400" algn="l"/>
              </a:tabLst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Стимулювання позитивного мислення, визначення життєвих цілей, усвідомлення джерел особистісної сили та натхнення.</a:t>
            </a:r>
            <a:endParaRPr lang="uk-UA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Кожен учень отримує малюнок дерева. На гілках вони пишуть свої мрії, бажання, цілі. На корінні – джерела підтримки та натхнення (сім'я, друзі, хобі, природа). Потім обговорюють, як можна "виростити" свої мрії, які кроки потрібно для цього зробити.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Обговорення: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мрії впливають на наш добробут, і як важливо мати їх і працювати над їх здійсненням.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E2AA97D-BA90-4C0C-B2D6-92DB01725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16404"/>
            <a:ext cx="5183188" cy="12886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Вправа "Що для мене є духовним?"</a:t>
            </a:r>
            <a:endParaRPr lang="uk-UA" sz="4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2ADFFA7-364A-435C-B939-F0FA6FDB7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  <a:buClrTx/>
              <a:buSzPts val="1000"/>
              <a:buFont typeface="Arial" panose="020B0604020202020204" pitchFamily="34" charset="0"/>
              <a:buNone/>
              <a:tabLst>
                <a:tab pos="914400" algn="l"/>
              </a:tabLst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Розширення розуміння поняття "духовність", формування особистого ставлення до цієї сфери життя, заохочення до пошуку власного сенсу.</a:t>
            </a:r>
            <a:endParaRPr lang="uk-UA" dirty="0">
              <a:effectLst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Проводиться дискусія, де учні обговорюють, що для них означає поняття "духовність". Це може бути зв'язок з природою, мистецтво, віра, саморозвиток, служіння іншим, пошук істини. Важливо підкреслити, що духовність – це не лише релігія, а й глибоке усвідомлення сенсу життя.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Обговорення: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 розвиток духовності впливає на загальний добробут людини</a:t>
            </a:r>
            <a:endParaRPr lang="uk-UA" sz="16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18A553F-7451-4852-8366-A6DBC3321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27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07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F8BD1F6-1A03-4CA1-9DE2-E9331C932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067"/>
            <a:ext cx="10582013" cy="1325563"/>
          </a:xfrm>
        </p:spPr>
        <p:txBody>
          <a:bodyPr/>
          <a:lstStyle/>
          <a:p>
            <a:pPr algn="ctr"/>
            <a:r>
              <a:rPr lang="uk-UA" sz="4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Інтегрований характер</a:t>
            </a:r>
            <a:endParaRPr lang="uk-UA" dirty="0">
              <a:solidFill>
                <a:srgbClr val="0070C0"/>
              </a:solidFill>
            </a:endParaRPr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774DD838-B738-4B2F-896F-59EA294765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241448"/>
              </p:ext>
            </p:extLst>
          </p:nvPr>
        </p:nvGraphicFramePr>
        <p:xfrm>
          <a:off x="871406" y="1253330"/>
          <a:ext cx="10515600" cy="5382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774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A34D1D-A67F-478B-AA3E-01D0E75F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Модульна система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7703C417-A719-4DB2-AD22-8696A7B91C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5536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4237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A2CE4-DD27-4B94-9F14-F98818384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372" y="177698"/>
            <a:ext cx="8649749" cy="384365"/>
          </a:xfrm>
        </p:spPr>
        <p:txBody>
          <a:bodyPr>
            <a:normAutofit fontScale="90000"/>
          </a:bodyPr>
          <a:lstStyle/>
          <a:p>
            <a:r>
              <a:rPr lang="uk-UA" sz="4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Холістичний підхід до здоров'я</a:t>
            </a:r>
            <a:endParaRPr lang="uk-UA" dirty="0">
              <a:solidFill>
                <a:srgbClr val="0070C0"/>
              </a:solidFill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232B73C5-4155-4B6E-997F-6D67730A9B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337351"/>
              </p:ext>
            </p:extLst>
          </p:nvPr>
        </p:nvGraphicFramePr>
        <p:xfrm>
          <a:off x="838200" y="931178"/>
          <a:ext cx="9757095" cy="5245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129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0A203-674D-46AC-9502-C891B98EF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334"/>
          </a:xfrm>
        </p:spPr>
        <p:txBody>
          <a:bodyPr/>
          <a:lstStyle/>
          <a:p>
            <a:r>
              <a:rPr lang="uk-UA" sz="4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Ціннісні орієнтири</a:t>
            </a:r>
            <a:endParaRPr lang="uk-UA" dirty="0">
              <a:solidFill>
                <a:srgbClr val="0070C0"/>
              </a:solidFill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7F7FF82C-43A2-41D1-8EC6-B627C27E97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046160"/>
              </p:ext>
            </p:extLst>
          </p:nvPr>
        </p:nvGraphicFramePr>
        <p:xfrm>
          <a:off x="452306" y="1107346"/>
          <a:ext cx="7399789" cy="5385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2B03EE8-23E5-4670-B272-2F82F40F0A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990" y="2248250"/>
            <a:ext cx="3501704" cy="278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7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82ADCD5-A848-4C29-B1B2-7F714B50E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082" y="83891"/>
            <a:ext cx="9130717" cy="551886"/>
          </a:xfrm>
        </p:spPr>
        <p:txBody>
          <a:bodyPr>
            <a:normAutofit fontScale="90000"/>
          </a:bodyPr>
          <a:lstStyle/>
          <a:p>
            <a:r>
              <a:rPr lang="uk-UA" sz="4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Актуальність для підлітків     </a:t>
            </a:r>
            <a:endParaRPr lang="uk-UA" dirty="0">
              <a:solidFill>
                <a:srgbClr val="7030A0"/>
              </a:solidFill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F395CC1-74DE-472F-A5BB-A2ABE1FAA4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3486734"/>
              </p:ext>
            </p:extLst>
          </p:nvPr>
        </p:nvGraphicFramePr>
        <p:xfrm>
          <a:off x="444618" y="1325460"/>
          <a:ext cx="10584342" cy="4896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0EA805D8-FF45-47C6-B46A-7A9D7CA387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1081024"/>
              </p:ext>
            </p:extLst>
          </p:nvPr>
        </p:nvGraphicFramePr>
        <p:xfrm>
          <a:off x="0" y="570450"/>
          <a:ext cx="11971090" cy="5567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9" name="Графіка 8" descr="Handshake with solid fill">
            <a:extLst>
              <a:ext uri="{FF2B5EF4-FFF2-40B4-BE49-F238E27FC236}">
                <a16:creationId xmlns:a16="http://schemas.microsoft.com/office/drawing/2014/main" id="{6A0629A0-B818-45E1-8046-D283A27EC09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36789" y="933587"/>
            <a:ext cx="914400" cy="914400"/>
          </a:xfrm>
          <a:prstGeom prst="rect">
            <a:avLst/>
          </a:prstGeom>
        </p:spPr>
      </p:pic>
      <p:pic>
        <p:nvPicPr>
          <p:cNvPr id="11" name="Графіка 10" descr="Business Growth with solid fill">
            <a:extLst>
              <a:ext uri="{FF2B5EF4-FFF2-40B4-BE49-F238E27FC236}">
                <a16:creationId xmlns:a16="http://schemas.microsoft.com/office/drawing/2014/main" id="{A5C06CB5-79D3-4F6F-97D0-3E4E48FF1A3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095999" y="2971800"/>
            <a:ext cx="1110143" cy="914400"/>
          </a:xfrm>
          <a:prstGeom prst="rect">
            <a:avLst/>
          </a:prstGeom>
        </p:spPr>
      </p:pic>
      <p:pic>
        <p:nvPicPr>
          <p:cNvPr id="13" name="Графіка 12" descr="Computer with solid fill">
            <a:extLst>
              <a:ext uri="{FF2B5EF4-FFF2-40B4-BE49-F238E27FC236}">
                <a16:creationId xmlns:a16="http://schemas.microsoft.com/office/drawing/2014/main" id="{FE2720B4-906F-4A25-848A-0FE5FE4C004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684166" y="4733488"/>
            <a:ext cx="914400" cy="914400"/>
          </a:xfrm>
          <a:prstGeom prst="rect">
            <a:avLst/>
          </a:prstGeom>
        </p:spPr>
      </p:pic>
      <p:pic>
        <p:nvPicPr>
          <p:cNvPr id="15" name="Графіка 14" descr="Boardroom with solid fill">
            <a:extLst>
              <a:ext uri="{FF2B5EF4-FFF2-40B4-BE49-F238E27FC236}">
                <a16:creationId xmlns:a16="http://schemas.microsoft.com/office/drawing/2014/main" id="{BA0CF814-16F4-4CA0-B1EA-9CB5C4D81F4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99688" y="2897191"/>
            <a:ext cx="914400" cy="914400"/>
          </a:xfrm>
          <a:prstGeom prst="rect">
            <a:avLst/>
          </a:prstGeom>
        </p:spPr>
      </p:pic>
      <p:pic>
        <p:nvPicPr>
          <p:cNvPr id="17" name="Графіка 16" descr="Man and woman with solid fill">
            <a:extLst>
              <a:ext uri="{FF2B5EF4-FFF2-40B4-BE49-F238E27FC236}">
                <a16:creationId xmlns:a16="http://schemas.microsoft.com/office/drawing/2014/main" id="{1E1ECB65-491C-4B7B-AF61-BE474B32502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63040" y="111033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4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67C1E-A93F-401F-896C-B090CE8E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50" y="1"/>
            <a:ext cx="10934350" cy="143451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Спрямованість на розвиток ключових </a:t>
            </a:r>
            <a:r>
              <a:rPr lang="uk-UA" sz="40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НУШ</a:t>
            </a:r>
            <a:br>
              <a:rPr lang="uk-U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C0C987D0-E3E6-43CF-A612-6C4A8481C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8545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21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F679C-4285-4FE2-A0F8-1C2F04141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952" y="67112"/>
            <a:ext cx="10707848" cy="109895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b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uk-UA" sz="44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Практична спрямованість</a:t>
            </a:r>
            <a:br>
              <a:rPr lang="uk-U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32E93FAE-6798-469B-B907-FCDD5CBCE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113102"/>
              </p:ext>
            </p:extLst>
          </p:nvPr>
        </p:nvGraphicFramePr>
        <p:xfrm>
          <a:off x="243281" y="922789"/>
          <a:ext cx="11459361" cy="5603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89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05402-B73B-4962-AE1C-879F8021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1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рактичне спрямування модуля </a:t>
            </a:r>
            <a:br>
              <a:rPr lang="uk-UA" sz="31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«Основи добробуту»</a:t>
            </a:r>
            <a:br>
              <a:rPr lang="uk-UA" sz="310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1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Місце для тексту 9">
            <a:extLst>
              <a:ext uri="{FF2B5EF4-FFF2-40B4-BE49-F238E27FC236}">
                <a16:creationId xmlns:a16="http://schemas.microsoft.com/office/drawing/2014/main" id="{E516DDB8-95E6-4EAA-8687-9A0B7ECCA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011" y="1681163"/>
            <a:ext cx="4739780" cy="8239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Самопізнання та розвиток особистості: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завдання: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"Карти моїх інтересів та сильних сторін"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dirty="0"/>
          </a:p>
        </p:txBody>
      </p:sp>
      <p:sp>
        <p:nvSpPr>
          <p:cNvPr id="11" name="Місце для вмісту 10">
            <a:extLst>
              <a:ext uri="{FF2B5EF4-FFF2-40B4-BE49-F238E27FC236}">
                <a16:creationId xmlns:a16="http://schemas.microsoft.com/office/drawing/2014/main" id="{3EB2C2FC-57FE-4FD7-859F-802E278B3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1336" y="2505075"/>
            <a:ext cx="5796239" cy="36845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Допомогти учням краще зрозуміти себе, усвідомити свої ресурси для досягнення добробуту, підвищити самооцінку.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 самостійно або в малих групах заповнюють візуальну карту, де позначають свої хобі, таланти, предмети, що їх цікавлять, риси характеру, які вони вважають своїми сильними сторонами (наприклад, креативність, відповідальність, комунікабельність.</a:t>
            </a:r>
          </a:p>
          <a:p>
            <a:endParaRPr lang="uk-UA" sz="1900" dirty="0">
              <a:latin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uk-U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Усвідомлення здобувачами власної унікальності та цінності, формування плану особистісного зростання.</a:t>
            </a:r>
            <a:endParaRPr lang="uk-UA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900" dirty="0"/>
          </a:p>
        </p:txBody>
      </p:sp>
      <p:sp>
        <p:nvSpPr>
          <p:cNvPr id="12" name="Місце для тексту 11">
            <a:extLst>
              <a:ext uri="{FF2B5EF4-FFF2-40B4-BE49-F238E27FC236}">
                <a16:creationId xmlns:a16="http://schemas.microsoft.com/office/drawing/2014/main" id="{EE48F00C-EF07-487C-B7F9-82A43BB36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19582" y="1681163"/>
            <a:ext cx="4635806" cy="8239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Цінності та життєві цілі: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завдання: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Вправа "Мої життєві пріоритети"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dirty="0"/>
          </a:p>
        </p:txBody>
      </p:sp>
      <p:sp>
        <p:nvSpPr>
          <p:cNvPr id="13" name="Місце для вмісту 12">
            <a:extLst>
              <a:ext uri="{FF2B5EF4-FFF2-40B4-BE49-F238E27FC236}">
                <a16:creationId xmlns:a16="http://schemas.microsoft.com/office/drawing/2014/main" id="{694373D3-94F3-4640-98A7-57E10B715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Допомогти учням усвідомити власні цінності та їхній вплив на вибір життєвого шляху, формування відповідального ставлення до майбутнього.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 отримують список цінностей (наприклад, сім'я, дружба, освіта, кар'єра, здоров'я, подорожі, творчість)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ранжують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їх за важливістю для себе. Потім обговорюють, як ці цінності впливають на їхні життєві цілі</a:t>
            </a:r>
          </a:p>
          <a:p>
            <a:endParaRPr lang="uk-UA" sz="1800" dirty="0">
              <a:latin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uk-U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Чітке розуміння здобувачами своїх пріоритетів, формування осмислених життєвих цілей.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670045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1790</Words>
  <Application>Microsoft Office PowerPoint</Application>
  <PresentationFormat>Широкий екран</PresentationFormat>
  <Paragraphs>160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Тема Office</vt:lpstr>
      <vt:lpstr>Головним  скарбом  життя  є  здоров’я,  і,  щоб  його  зберегти, потрібно багато що знати.                                                      Авіценна </vt:lpstr>
      <vt:lpstr>Інтегрований характер</vt:lpstr>
      <vt:lpstr>Модульна система</vt:lpstr>
      <vt:lpstr>Холістичний підхід до здоров'я</vt:lpstr>
      <vt:lpstr>Ціннісні орієнтири</vt:lpstr>
      <vt:lpstr>Актуальність для підлітків     </vt:lpstr>
      <vt:lpstr> Спрямованість на розвиток ключових компетентностей НУШ </vt:lpstr>
      <vt:lpstr>                                Практична спрямованість </vt:lpstr>
      <vt:lpstr> Практичне спрямування модуля  «Основи добробуту» </vt:lpstr>
      <vt:lpstr>Практичне спрямування модуля  «Основи добробуту» </vt:lpstr>
      <vt:lpstr>Практичне спрямування модуля  «Основи добробуту» </vt:lpstr>
      <vt:lpstr>Приклади практичного спрямування модуля  «Психічне та духовне здоров’я»</vt:lpstr>
      <vt:lpstr>Вправи на розвиток емоційного інтелекту та саморегуляції</vt:lpstr>
      <vt:lpstr>Вправи на розвиток критичного мислення та  формування світогляду</vt:lpstr>
      <vt:lpstr> Вправи на розвиток духовності та пошук сенсу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Інтегрований характер</dc:title>
  <dc:creator>user1</dc:creator>
  <cp:lastModifiedBy>user1</cp:lastModifiedBy>
  <cp:revision>35</cp:revision>
  <dcterms:created xsi:type="dcterms:W3CDTF">2025-07-07T12:35:03Z</dcterms:created>
  <dcterms:modified xsi:type="dcterms:W3CDTF">2025-07-11T06:57:44Z</dcterms:modified>
</cp:coreProperties>
</file>